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Layout+xml" PartName="/ppt/slideLayouts/slideLayout45.xml"/>
  <Override ContentType="application/vnd.openxmlformats-officedocument.presentationml.slideLayout+xml" PartName="/ppt/slideLayouts/slideLayout46.xml"/>
  <Override ContentType="application/vnd.openxmlformats-officedocument.presentationml.slideLayout+xml" PartName="/ppt/slideLayouts/slideLayout47.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50.xml"/>
  <Override ContentType="application/vnd.openxmlformats-officedocument.presentationml.slideLayout+xml" PartName="/ppt/slideLayouts/slideLayout51.xml"/>
  <Override ContentType="application/vnd.openxmlformats-officedocument.presentationml.slideLayout+xml" PartName="/ppt/slideLayouts/slideLayout52.xml"/>
  <Override ContentType="application/vnd.openxmlformats-officedocument.presentationml.slideLayout+xml" PartName="/ppt/slideLayouts/slideLayout53.xml"/>
  <Override ContentType="application/vnd.openxmlformats-officedocument.presentationml.slideLayout+xml" PartName="/ppt/slideLayouts/slideLayout54.xml"/>
  <Override ContentType="application/vnd.openxmlformats-officedocument.presentationml.slideLayout+xml" PartName="/ppt/slideLayouts/slideLayout55.xml"/>
  <Override ContentType="application/vnd.openxmlformats-officedocument.presentationml.slideLayout+xml" PartName="/ppt/slideLayouts/slideLayout56.xml"/>
  <Override ContentType="application/vnd.openxmlformats-officedocument.presentationml.slideLayout+xml" PartName="/ppt/slideLayouts/slideLayout57.xml"/>
  <Override ContentType="application/vnd.openxmlformats-officedocument.presentationml.slideLayout+xml" PartName="/ppt/slideLayouts/slideLayout58.xml"/>
  <Override ContentType="application/vnd.openxmlformats-officedocument.presentationml.slideLayout+xml" PartName="/ppt/slideLayouts/slideLayout59.xml"/>
  <Override ContentType="application/vnd.openxmlformats-officedocument.presentationml.slideLayout+xml" PartName="/ppt/slideLayouts/slideLayout60.xml"/>
  <Override ContentType="application/vnd.openxmlformats-officedocument.presentationml.slideLayout+xml" PartName="/ppt/slideLayouts/slideLayout61.xml"/>
  <Override ContentType="application/vnd.openxmlformats-officedocument.presentationml.slideLayout+xml" PartName="/ppt/slideLayouts/slideLayout62.xml"/>
  <Override ContentType="application/vnd.openxmlformats-officedocument.presentationml.slideLayout+xml" PartName="/ppt/slideLayouts/slideLayout63.xml"/>
  <Override ContentType="application/vnd.openxmlformats-officedocument.presentationml.slideLayout+xml" PartName="/ppt/slideLayouts/slideLayout64.xml"/>
  <Override ContentType="application/vnd.openxmlformats-officedocument.presentationml.slideLayout+xml" PartName="/ppt/slideLayouts/slideLayout65.xml"/>
  <Override ContentType="application/vnd.openxmlformats-officedocument.presentationml.slideLayout+xml" PartName="/ppt/slideLayouts/slideLayout66.xml"/>
  <Override ContentType="application/vnd.openxmlformats-officedocument.presentationml.slideLayout+xml" PartName="/ppt/slideLayouts/slideLayout67.xml"/>
  <Override ContentType="application/vnd.openxmlformats-officedocument.presentationml.slideLayout+xml" PartName="/ppt/slideLayouts/slideLayout68.xml"/>
  <Override ContentType="application/vnd.openxmlformats-officedocument.presentationml.slideLayout+xml" PartName="/ppt/slideLayouts/slideLayout69.xml"/>
  <Override ContentType="application/vnd.openxmlformats-officedocument.presentationml.slideLayout+xml" PartName="/ppt/slideLayouts/slideLayout70.xml"/>
  <Override ContentType="application/vnd.openxmlformats-officedocument.presentationml.slideLayout+xml" PartName="/ppt/slideLayouts/slideLayout71.xml"/>
  <Override ContentType="application/vnd.openxmlformats-officedocument.presentationml.slideLayout+xml" PartName="/ppt/slideLayouts/slideLayout72.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0" r:id="rId5"/>
    <p:sldMasterId id="2147483721" r:id="rId6"/>
    <p:sldMasterId id="214748372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Lst>
  <p:sldSz cy="5143500" cx="9144000"/>
  <p:notesSz cx="6858000" cy="9144000"/>
  <p:embeddedFontLst>
    <p:embeddedFont>
      <p:font typeface="Rubik Medium"/>
      <p:regular r:id="rId68"/>
      <p:bold r:id="rId69"/>
      <p:italic r:id="rId70"/>
      <p:boldItalic r:id="rId71"/>
    </p:embeddedFont>
    <p:embeddedFont>
      <p:font typeface="Rubik Light"/>
      <p:regular r:id="rId72"/>
      <p:bold r:id="rId73"/>
      <p:italic r:id="rId74"/>
      <p:boldItalic r:id="rId75"/>
    </p:embeddedFont>
    <p:embeddedFont>
      <p:font typeface="Lato"/>
      <p:regular r:id="rId76"/>
      <p:bold r:id="rId77"/>
      <p:italic r:id="rId78"/>
      <p:boldItalic r:id="rId79"/>
    </p:embeddedFont>
    <p:embeddedFont>
      <p:font typeface="Rubik"/>
      <p:regular r:id="rId80"/>
      <p:bold r:id="rId81"/>
      <p:italic r:id="rId82"/>
      <p:boldItalic r:id="rId83"/>
    </p:embeddedFont>
    <p:embeddedFont>
      <p:font typeface="Helvetica Neue Light"/>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3373A79-B893-4579-9E04-131807F983D3}">
  <a:tblStyle styleId="{C3373A79-B893-4579-9E04-131807F983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Light-regular.fntdata"/><Relationship Id="rId83" Type="http://schemas.openxmlformats.org/officeDocument/2006/relationships/font" Target="fonts/Rubik-boldItalic.fntdata"/><Relationship Id="rId42" Type="http://schemas.openxmlformats.org/officeDocument/2006/relationships/slide" Target="slides/slide34.xml"/><Relationship Id="rId86" Type="http://schemas.openxmlformats.org/officeDocument/2006/relationships/font" Target="fonts/HelveticaNeueLight-italic.fntdata"/><Relationship Id="rId41" Type="http://schemas.openxmlformats.org/officeDocument/2006/relationships/slide" Target="slides/slide33.xml"/><Relationship Id="rId85" Type="http://schemas.openxmlformats.org/officeDocument/2006/relationships/font" Target="fonts/HelveticaNeueLight-bold.fntdata"/><Relationship Id="rId44" Type="http://schemas.openxmlformats.org/officeDocument/2006/relationships/slide" Target="slides/slide36.xml"/><Relationship Id="rId43" Type="http://schemas.openxmlformats.org/officeDocument/2006/relationships/slide" Target="slides/slide35.xml"/><Relationship Id="rId87" Type="http://schemas.openxmlformats.org/officeDocument/2006/relationships/font" Target="fonts/HelveticaNeueLight-boldItalic.fntdata"/><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Rubik-regular.fntdata"/><Relationship Id="rId82" Type="http://schemas.openxmlformats.org/officeDocument/2006/relationships/font" Target="fonts/Rubik-italic.fntdata"/><Relationship Id="rId81" Type="http://schemas.openxmlformats.org/officeDocument/2006/relationships/font" Target="fonts/Rubi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ubikLight-bold.fntdata"/><Relationship Id="rId72" Type="http://schemas.openxmlformats.org/officeDocument/2006/relationships/font" Target="fonts/RubikLight-regular.fntdata"/><Relationship Id="rId31" Type="http://schemas.openxmlformats.org/officeDocument/2006/relationships/slide" Target="slides/slide23.xml"/><Relationship Id="rId75" Type="http://schemas.openxmlformats.org/officeDocument/2006/relationships/font" Target="fonts/RubikLight-boldItalic.fntdata"/><Relationship Id="rId30" Type="http://schemas.openxmlformats.org/officeDocument/2006/relationships/slide" Target="slides/slide22.xml"/><Relationship Id="rId74" Type="http://schemas.openxmlformats.org/officeDocument/2006/relationships/font" Target="fonts/RubikLight-italic.fntdata"/><Relationship Id="rId33" Type="http://schemas.openxmlformats.org/officeDocument/2006/relationships/slide" Target="slides/slide25.xml"/><Relationship Id="rId77" Type="http://schemas.openxmlformats.org/officeDocument/2006/relationships/font" Target="fonts/Lato-bold.fntdata"/><Relationship Id="rId32" Type="http://schemas.openxmlformats.org/officeDocument/2006/relationships/slide" Target="slides/slide24.xml"/><Relationship Id="rId76" Type="http://schemas.openxmlformats.org/officeDocument/2006/relationships/font" Target="fonts/Lato-regular.fntdata"/><Relationship Id="rId35" Type="http://schemas.openxmlformats.org/officeDocument/2006/relationships/slide" Target="slides/slide27.xml"/><Relationship Id="rId79" Type="http://schemas.openxmlformats.org/officeDocument/2006/relationships/font" Target="fonts/Lato-boldItalic.fntdata"/><Relationship Id="rId34" Type="http://schemas.openxmlformats.org/officeDocument/2006/relationships/slide" Target="slides/slide26.xml"/><Relationship Id="rId78" Type="http://schemas.openxmlformats.org/officeDocument/2006/relationships/font" Target="fonts/Lato-italic.fntdata"/><Relationship Id="rId71" Type="http://schemas.openxmlformats.org/officeDocument/2006/relationships/font" Target="fonts/RubikMedium-boldItalic.fntdata"/><Relationship Id="rId70" Type="http://schemas.openxmlformats.org/officeDocument/2006/relationships/font" Target="fonts/RubikMedium-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ubikMedium-regular.fntdata"/><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ubikMedium-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J6Sp8zOjxyOxCHEJ4Se9xZebvY4RxmlpP0sNvlZscU/edit#slide=id.g6d7104af44_0_217"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d87b9f9d4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d87b9f9d4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sz="1800">
              <a:latin typeface="Rubik Light"/>
              <a:ea typeface="Rubik Light"/>
              <a:cs typeface="Rubik Light"/>
              <a:sym typeface="Rubik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d87b9f9d4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d87b9f9d4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t>Mentores:</a:t>
            </a:r>
            <a:r>
              <a:rPr lang="es" sz="1800"/>
              <a:t> pregunten abiertamente a los estudiantes qué saben o qué entienden por Machine Learning. No den respuestas, ya que a continuación habrá una explicación, pero sí tomen en cuenta desde dónde “parte la clase”</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6d87b9f9d4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6d87b9f9d4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d87b9f9d4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d87b9f9d4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6d87b9f9d4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6d87b9f9d4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6d87b9f9d4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6d87b9f9d4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d87b9f9d4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d87b9f9d4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d87b9f9d4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d87b9f9d4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6d87b9f9d4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d87b9f9d4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d87b9f9d4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d87b9f9d4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6d87b9f9d4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d87b9f9d4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d87b9f9d4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d87b9f9d4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d87b9f9d4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d87b9f9d4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6d87b9f9d4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6d87b9f9d4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VER SI ESTUDIANTES PUEDEN DEDUCIR LA RESPUESTA.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6d87b9f9d4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6d87b9f9d4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6d87b9f9d4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6d87b9f9d4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6d87b9f9d4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6d87b9f9d4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6d87b9f9d4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6d87b9f9d4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6d87b9f9d4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6d87b9f9d4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6d87b9f9d4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6d87b9f9d4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6d87b9f9d4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6d87b9f9d4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6d87b9f9d4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6d87b9f9d4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d87b9f9d4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d87b9f9d4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Medium"/>
                <a:ea typeface="Rubik Medium"/>
                <a:cs typeface="Rubik Medium"/>
                <a:sym typeface="Rubik Medium"/>
              </a:rPr>
              <a:t>Agenda propuesta, pero ver diapositiva siguiente.</a:t>
            </a:r>
            <a:endParaRPr sz="1800">
              <a:latin typeface="Rubik Medium"/>
              <a:ea typeface="Rubik Medium"/>
              <a:cs typeface="Rubik Medium"/>
              <a:sym typeface="Rubik Medium"/>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Proyecto 2 y Hasta Ahora </a:t>
            </a:r>
            <a:r>
              <a:rPr b="1" lang="es" sz="1400">
                <a:solidFill>
                  <a:srgbClr val="E1446D"/>
                </a:solidFill>
                <a:latin typeface="Rubik"/>
                <a:ea typeface="Rubik"/>
                <a:cs typeface="Rubik"/>
                <a:sym typeface="Rubik"/>
              </a:rPr>
              <a:t>(15 mins)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Explicación Machine Learning </a:t>
            </a:r>
            <a:r>
              <a:rPr b="1" lang="es" sz="1400">
                <a:solidFill>
                  <a:srgbClr val="E1446D"/>
                </a:solidFill>
                <a:latin typeface="Rubik"/>
                <a:ea typeface="Rubik"/>
                <a:cs typeface="Rubik"/>
                <a:sym typeface="Rubik"/>
              </a:rPr>
              <a:t>(50 mins)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Break   </a:t>
            </a:r>
            <a:r>
              <a:rPr b="1" lang="es" sz="1400">
                <a:solidFill>
                  <a:srgbClr val="E1446D"/>
                </a:solidFill>
                <a:latin typeface="Rubik"/>
                <a:ea typeface="Rubik"/>
                <a:cs typeface="Rubik"/>
                <a:sym typeface="Rubik"/>
              </a:rPr>
              <a:t>(15 minutos)</a:t>
            </a:r>
            <a:endParaRPr sz="1400">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Explicación Aprendizaje Supervisado </a:t>
            </a:r>
            <a:r>
              <a:rPr b="1" lang="es" sz="1400">
                <a:solidFill>
                  <a:srgbClr val="E1446D"/>
                </a:solidFill>
                <a:latin typeface="Rubik"/>
                <a:ea typeface="Rubik"/>
                <a:cs typeface="Rubik"/>
                <a:sym typeface="Rubik"/>
              </a:rPr>
              <a:t>(20 minutos)</a:t>
            </a:r>
            <a:endParaRPr sz="1400">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Hands-on training </a:t>
            </a:r>
            <a:r>
              <a:rPr b="1" lang="es" sz="1400">
                <a:solidFill>
                  <a:srgbClr val="E1446D"/>
                </a:solidFill>
                <a:latin typeface="Rubik"/>
                <a:ea typeface="Rubik"/>
                <a:cs typeface="Rubik"/>
                <a:sym typeface="Rubik"/>
              </a:rPr>
              <a:t>(60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Cierre </a:t>
            </a:r>
            <a:r>
              <a:rPr b="1" lang="es" sz="1400">
                <a:solidFill>
                  <a:srgbClr val="E1446D"/>
                </a:solidFill>
                <a:latin typeface="Rubik"/>
                <a:ea typeface="Rubik"/>
                <a:cs typeface="Rubik"/>
                <a:sym typeface="Rubik"/>
              </a:rPr>
              <a:t>(10 minutos)</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6d87b9f9d4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6d87b9f9d4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6d87b9f9d4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6d87b9f9d4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6d87b9f9d4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6d87b9f9d4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6d87b9f9d4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6d87b9f9d4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6d87b9f9d4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6d87b9f9d4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6d87b9f9d4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6d87b9f9d4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6d87b9f9d4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6d87b9f9d4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6d87b9f9d4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6d87b9f9d4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6d87b9f9d4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6d87b9f9d4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6d87b9f9d4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6d87b9f9d4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d87b9f9d4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d87b9f9d4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Mentores / Tutores: si quieren, pueden mostrar el </a:t>
            </a:r>
            <a:r>
              <a:rPr b="1" lang="es">
                <a:solidFill>
                  <a:srgbClr val="E1446D"/>
                </a:solidFill>
              </a:rPr>
              <a:t>plan de estudios y el cronograma de encuentros</a:t>
            </a:r>
            <a:r>
              <a:rPr lang="es"/>
              <a:t> para profundizar sobre los contenidos y temas a ver en cada encuentro / semana: </a:t>
            </a:r>
            <a:r>
              <a:rPr lang="es" u="sng">
                <a:solidFill>
                  <a:schemeClr val="accent5"/>
                </a:solidFill>
                <a:hlinkClick r:id="rId2"/>
              </a:rPr>
              <a:t>https://docs.google.com/presentation/d/1yJ6Sp8zOjxyOxCHEJ4Se9xZebvY4RxmlpP0sNvlZscU/edit#slide=id.g6d7104af44_0_217</a:t>
            </a:r>
            <a:endParaRPr b="1" sz="1400">
              <a:solidFill>
                <a:srgbClr val="E1446D"/>
              </a:solidFill>
              <a:latin typeface="Rubik"/>
              <a:ea typeface="Rubik"/>
              <a:cs typeface="Rubik"/>
              <a:sym typeface="Rubik"/>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6d87b9f9d4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6d87b9f9d4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Recomendamos mostrar el video hasta donde arranca con redes neuronales artificiales. Los/as alumnos/as pueden terminar de verlo por su cuenta.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6d87b9f9d4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6d87b9f9d4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6d87b9f9d4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6d87b9f9d4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6d87b9f9d4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6d87b9f9d4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6d87b9f9d4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6d87b9f9d4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6d87b9f9d4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6d87b9f9d4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6d87b9f9d4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6d87b9f9d4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Preguntar a estudiantes si hay algo de todo esto que les llame la atención...</a:t>
            </a: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6d87b9f9d4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6d87b9f9d4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Preguntar a estudiantes si hay algo de todo esto que les llame la atención...</a:t>
            </a:r>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6d87b9f9d4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6d87b9f9d4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d87b9f9d4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6d87b9f9d4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d87b9f9d4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d87b9f9d4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ubik"/>
              <a:ea typeface="Rubik"/>
              <a:cs typeface="Rubik"/>
              <a:sym typeface="Rubik"/>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6d87b9f9d4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d87b9f9d4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6d87b9f9d4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6d87b9f9d4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6d87b9f9d4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6d87b9f9d4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6d87b9f9d4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6d87b9f9d4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6d87b9f9d4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6d87b9f9d4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6d87b9f9d4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6d87b9f9d4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6d87b9f9d4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6d87b9f9d4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Les recordamos hacia dónde estamos yendo.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6d87b9f9d4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6d87b9f9d4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Les recordamos hacia dónde estamos yendo.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6d87b9f9d4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6d87b9f9d4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3- ¿Qué nos gustaría mejorar para la clase que viene?</a:t>
            </a:r>
            <a:endParaRPr>
              <a:latin typeface="Rubik"/>
              <a:ea typeface="Rubik"/>
              <a:cs typeface="Rubik"/>
              <a:sym typeface="Rubik"/>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6d87b9f9d4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6d87b9f9d4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ubik Light"/>
              <a:ea typeface="Rubik Light"/>
              <a:cs typeface="Rubik Light"/>
              <a:sym typeface="Rubik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d87b9f9d4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d87b9f9d4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rgbClr val="151B26"/>
              </a:solidFill>
              <a:latin typeface="Rubik"/>
              <a:ea typeface="Rubik"/>
              <a:cs typeface="Rubik"/>
              <a:sym typeface="Rubik"/>
            </a:endParaRPr>
          </a:p>
          <a:p>
            <a:pPr indent="0" lvl="0" marL="0" rtl="0" algn="l">
              <a:lnSpc>
                <a:spcPct val="115000"/>
              </a:lnSpc>
              <a:spcBef>
                <a:spcPts val="0"/>
              </a:spcBef>
              <a:spcAft>
                <a:spcPts val="0"/>
              </a:spcAft>
              <a:buNone/>
            </a:pPr>
            <a:r>
              <a:t/>
            </a:r>
            <a:endParaRPr sz="1400">
              <a:solidFill>
                <a:srgbClr val="151B26"/>
              </a:solidFill>
              <a:latin typeface="Rubik"/>
              <a:ea typeface="Rubik"/>
              <a:cs typeface="Rubik"/>
              <a:sym typeface="Rubik"/>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6d87b9f9d4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d87b9f9d4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rgbClr val="151B26"/>
              </a:solidFill>
              <a:latin typeface="Rubik"/>
              <a:ea typeface="Rubik"/>
              <a:cs typeface="Rubik"/>
              <a:sym typeface="Rubik"/>
            </a:endParaRPr>
          </a:p>
          <a:p>
            <a:pPr indent="0" lvl="0" marL="0" rtl="0" algn="l">
              <a:lnSpc>
                <a:spcPct val="115000"/>
              </a:lnSpc>
              <a:spcBef>
                <a:spcPts val="0"/>
              </a:spcBef>
              <a:spcAft>
                <a:spcPts val="0"/>
              </a:spcAft>
              <a:buNone/>
            </a:pPr>
            <a:r>
              <a:t/>
            </a:r>
            <a:endParaRPr sz="1400">
              <a:solidFill>
                <a:srgbClr val="151B26"/>
              </a:solidFill>
              <a:latin typeface="Rubik"/>
              <a:ea typeface="Rubik"/>
              <a:cs typeface="Rubik"/>
              <a:sym typeface="Rubik"/>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d87b9f9d4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d87b9f9d4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d87b9f9d4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d87b9f9d4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2.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3.gi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4.gi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5.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jpg"/><Relationship Id="rId3" Type="http://schemas.openxmlformats.org/officeDocument/2006/relationships/image" Target="../media/image2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54" name="Shape 54"/>
        <p:cNvGrpSpPr/>
        <p:nvPr/>
      </p:nvGrpSpPr>
      <p:grpSpPr>
        <a:xfrm>
          <a:off x="0" y="0"/>
          <a:ext cx="0" cy="0"/>
          <a:chOff x="0" y="0"/>
          <a:chExt cx="0" cy="0"/>
        </a:xfrm>
      </p:grpSpPr>
      <p:sp>
        <p:nvSpPr>
          <p:cNvPr id="55" name="Google Shape;55;p1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57" name="Google Shape;57;p14"/>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58" name="Google Shape;58;p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59" name="Shape 59"/>
        <p:cNvGrpSpPr/>
        <p:nvPr/>
      </p:nvGrpSpPr>
      <p:grpSpPr>
        <a:xfrm>
          <a:off x="0" y="0"/>
          <a:ext cx="0" cy="0"/>
          <a:chOff x="0" y="0"/>
          <a:chExt cx="0" cy="0"/>
        </a:xfrm>
      </p:grpSpPr>
      <p:grpSp>
        <p:nvGrpSpPr>
          <p:cNvPr id="60" name="Google Shape;60;p15"/>
          <p:cNvGrpSpPr/>
          <p:nvPr/>
        </p:nvGrpSpPr>
        <p:grpSpPr>
          <a:xfrm>
            <a:off x="830392" y="1191256"/>
            <a:ext cx="745763" cy="45826"/>
            <a:chOff x="4580561" y="2589004"/>
            <a:chExt cx="1064464" cy="25200"/>
          </a:xfrm>
        </p:grpSpPr>
        <p:sp>
          <p:nvSpPr>
            <p:cNvPr id="61" name="Google Shape;61;p1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64" name="Google Shape;64;p15"/>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65" name="Google Shape;65;p15"/>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66" name="Google Shape;66;p15"/>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69" name="Google Shape;69;p16"/>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70" name="Google Shape;70;p1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71" name="Shape 71"/>
        <p:cNvGrpSpPr/>
        <p:nvPr/>
      </p:nvGrpSpPr>
      <p:grpSpPr>
        <a:xfrm>
          <a:off x="0" y="0"/>
          <a:ext cx="0" cy="0"/>
          <a:chOff x="0" y="0"/>
          <a:chExt cx="0" cy="0"/>
        </a:xfrm>
      </p:grpSpPr>
      <p:sp>
        <p:nvSpPr>
          <p:cNvPr id="72" name="Google Shape;72;p17"/>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74" name="Google Shape;74;p1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75" name="Google Shape;7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76" name="Shape 76"/>
        <p:cNvGrpSpPr/>
        <p:nvPr/>
      </p:nvGrpSpPr>
      <p:grpSpPr>
        <a:xfrm>
          <a:off x="0" y="0"/>
          <a:ext cx="0" cy="0"/>
          <a:chOff x="0" y="0"/>
          <a:chExt cx="0" cy="0"/>
        </a:xfrm>
      </p:grpSpPr>
      <p:sp>
        <p:nvSpPr>
          <p:cNvPr id="77" name="Google Shape;77;p18"/>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79" name="Shape 79"/>
        <p:cNvGrpSpPr/>
        <p:nvPr/>
      </p:nvGrpSpPr>
      <p:grpSpPr>
        <a:xfrm>
          <a:off x="0" y="0"/>
          <a:ext cx="0" cy="0"/>
          <a:chOff x="0" y="0"/>
          <a:chExt cx="0" cy="0"/>
        </a:xfrm>
      </p:grpSpPr>
      <p:sp>
        <p:nvSpPr>
          <p:cNvPr id="80" name="Google Shape;80;p19"/>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82" name="Google Shape;8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83" name="Shape 83"/>
        <p:cNvGrpSpPr/>
        <p:nvPr/>
      </p:nvGrpSpPr>
      <p:grpSpPr>
        <a:xfrm>
          <a:off x="0" y="0"/>
          <a:ext cx="0" cy="0"/>
          <a:chOff x="0" y="0"/>
          <a:chExt cx="0" cy="0"/>
        </a:xfrm>
      </p:grpSpPr>
      <p:sp>
        <p:nvSpPr>
          <p:cNvPr id="84" name="Google Shape;8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85" name="Google Shape;85;p20"/>
          <p:cNvGrpSpPr/>
          <p:nvPr/>
        </p:nvGrpSpPr>
        <p:grpSpPr>
          <a:xfrm>
            <a:off x="830392" y="1191256"/>
            <a:ext cx="745763" cy="45826"/>
            <a:chOff x="4580561" y="2589004"/>
            <a:chExt cx="1064464" cy="25200"/>
          </a:xfrm>
        </p:grpSpPr>
        <p:sp>
          <p:nvSpPr>
            <p:cNvPr id="86" name="Google Shape;86;p20"/>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0"/>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89" name="Shape 89"/>
        <p:cNvGrpSpPr/>
        <p:nvPr/>
      </p:nvGrpSpPr>
      <p:grpSpPr>
        <a:xfrm>
          <a:off x="0" y="0"/>
          <a:ext cx="0" cy="0"/>
          <a:chOff x="0" y="0"/>
          <a:chExt cx="0" cy="0"/>
        </a:xfrm>
      </p:grpSpPr>
      <p:pic>
        <p:nvPicPr>
          <p:cNvPr id="90" name="Google Shape;90;p2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91" name="Google Shape;91;p2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92" name="Google Shape;92;p2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93" name="Shape 93"/>
        <p:cNvGrpSpPr/>
        <p:nvPr/>
      </p:nvGrpSpPr>
      <p:grpSpPr>
        <a:xfrm>
          <a:off x="0" y="0"/>
          <a:ext cx="0" cy="0"/>
          <a:chOff x="0" y="0"/>
          <a:chExt cx="0" cy="0"/>
        </a:xfrm>
      </p:grpSpPr>
      <p:sp>
        <p:nvSpPr>
          <p:cNvPr id="94" name="Google Shape;94;p22"/>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2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6" name="Google Shape;96;p2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97" name="Google Shape;9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98" name="Shape 98"/>
        <p:cNvGrpSpPr/>
        <p:nvPr/>
      </p:nvGrpSpPr>
      <p:grpSpPr>
        <a:xfrm>
          <a:off x="0" y="0"/>
          <a:ext cx="0" cy="0"/>
          <a:chOff x="0" y="0"/>
          <a:chExt cx="0" cy="0"/>
        </a:xfrm>
      </p:grpSpPr>
      <p:sp>
        <p:nvSpPr>
          <p:cNvPr id="99" name="Google Shape;99;p23"/>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101" name="Shape 101"/>
        <p:cNvGrpSpPr/>
        <p:nvPr/>
      </p:nvGrpSpPr>
      <p:grpSpPr>
        <a:xfrm>
          <a:off x="0" y="0"/>
          <a:ext cx="0" cy="0"/>
          <a:chOff x="0" y="0"/>
          <a:chExt cx="0" cy="0"/>
        </a:xfrm>
      </p:grpSpPr>
      <p:sp>
        <p:nvSpPr>
          <p:cNvPr id="102" name="Google Shape;102;p24"/>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04" name="Google Shape;10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07" name="Google Shape;107;p25"/>
          <p:cNvGrpSpPr/>
          <p:nvPr/>
        </p:nvGrpSpPr>
        <p:grpSpPr>
          <a:xfrm>
            <a:off x="830392" y="1191256"/>
            <a:ext cx="745763" cy="45826"/>
            <a:chOff x="4580561" y="2589004"/>
            <a:chExt cx="1064464" cy="25200"/>
          </a:xfrm>
        </p:grpSpPr>
        <p:sp>
          <p:nvSpPr>
            <p:cNvPr id="108" name="Google Shape;108;p25"/>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5"/>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113" name="Google Shape;113;p26"/>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114" name="Google Shape;114;p26"/>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115" name="Shape 115"/>
        <p:cNvGrpSpPr/>
        <p:nvPr/>
      </p:nvGrpSpPr>
      <p:grpSpPr>
        <a:xfrm>
          <a:off x="0" y="0"/>
          <a:ext cx="0" cy="0"/>
          <a:chOff x="0" y="0"/>
          <a:chExt cx="0" cy="0"/>
        </a:xfrm>
      </p:grpSpPr>
      <p:sp>
        <p:nvSpPr>
          <p:cNvPr id="116" name="Google Shape;116;p27"/>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118" name="Google Shape;118;p27"/>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119" name="Google Shape;1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20" name="Shape 120"/>
        <p:cNvGrpSpPr/>
        <p:nvPr/>
      </p:nvGrpSpPr>
      <p:grpSpPr>
        <a:xfrm>
          <a:off x="0" y="0"/>
          <a:ext cx="0" cy="0"/>
          <a:chOff x="0" y="0"/>
          <a:chExt cx="0" cy="0"/>
        </a:xfrm>
      </p:grpSpPr>
      <p:sp>
        <p:nvSpPr>
          <p:cNvPr id="121" name="Google Shape;121;p28"/>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23" name="Shape 123"/>
        <p:cNvGrpSpPr/>
        <p:nvPr/>
      </p:nvGrpSpPr>
      <p:grpSpPr>
        <a:xfrm>
          <a:off x="0" y="0"/>
          <a:ext cx="0" cy="0"/>
          <a:chOff x="0" y="0"/>
          <a:chExt cx="0" cy="0"/>
        </a:xfrm>
      </p:grpSpPr>
      <p:sp>
        <p:nvSpPr>
          <p:cNvPr id="124" name="Google Shape;124;p29"/>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126" name="Google Shape;12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127" name="Shape 127"/>
        <p:cNvGrpSpPr/>
        <p:nvPr/>
      </p:nvGrpSpPr>
      <p:grpSpPr>
        <a:xfrm>
          <a:off x="0" y="0"/>
          <a:ext cx="0" cy="0"/>
          <a:chOff x="0" y="0"/>
          <a:chExt cx="0" cy="0"/>
        </a:xfrm>
      </p:grpSpPr>
      <p:sp>
        <p:nvSpPr>
          <p:cNvPr id="128" name="Google Shape;12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29" name="Google Shape;129;p30"/>
          <p:cNvGrpSpPr/>
          <p:nvPr/>
        </p:nvGrpSpPr>
        <p:grpSpPr>
          <a:xfrm>
            <a:off x="830392" y="1191256"/>
            <a:ext cx="745763" cy="45826"/>
            <a:chOff x="4580561" y="2589004"/>
            <a:chExt cx="1064464" cy="25200"/>
          </a:xfrm>
        </p:grpSpPr>
        <p:sp>
          <p:nvSpPr>
            <p:cNvPr id="130" name="Google Shape;130;p3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0"/>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133" name="Shape 133"/>
        <p:cNvGrpSpPr/>
        <p:nvPr/>
      </p:nvGrpSpPr>
      <p:grpSpPr>
        <a:xfrm>
          <a:off x="0" y="0"/>
          <a:ext cx="0" cy="0"/>
          <a:chOff x="0" y="0"/>
          <a:chExt cx="0" cy="0"/>
        </a:xfrm>
      </p:grpSpPr>
      <p:pic>
        <p:nvPicPr>
          <p:cNvPr id="134" name="Google Shape;134;p3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5" name="Google Shape;135;p3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36" name="Google Shape;136;p31"/>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137" name="Shape 137"/>
        <p:cNvGrpSpPr/>
        <p:nvPr/>
      </p:nvGrpSpPr>
      <p:grpSpPr>
        <a:xfrm>
          <a:off x="0" y="0"/>
          <a:ext cx="0" cy="0"/>
          <a:chOff x="0" y="0"/>
          <a:chExt cx="0" cy="0"/>
        </a:xfrm>
      </p:grpSpPr>
      <p:pic>
        <p:nvPicPr>
          <p:cNvPr id="138" name="Google Shape;138;p3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9" name="Google Shape;139;p3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40" name="Google Shape;140;p32"/>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141" name="Shape 141"/>
        <p:cNvGrpSpPr/>
        <p:nvPr/>
      </p:nvGrpSpPr>
      <p:grpSpPr>
        <a:xfrm>
          <a:off x="0" y="0"/>
          <a:ext cx="0" cy="0"/>
          <a:chOff x="0" y="0"/>
          <a:chExt cx="0" cy="0"/>
        </a:xfrm>
      </p:grpSpPr>
      <p:pic>
        <p:nvPicPr>
          <p:cNvPr id="142" name="Google Shape;142;p33"/>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143" name="Google Shape;143;p33"/>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33"/>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145" name="Google Shape;145;p33"/>
          <p:cNvGrpSpPr/>
          <p:nvPr/>
        </p:nvGrpSpPr>
        <p:grpSpPr>
          <a:xfrm>
            <a:off x="1975500" y="3845558"/>
            <a:ext cx="5193000" cy="763721"/>
            <a:chOff x="1975250" y="1903874"/>
            <a:chExt cx="5193000" cy="763721"/>
          </a:xfrm>
        </p:grpSpPr>
        <p:sp>
          <p:nvSpPr>
            <p:cNvPr id="146" name="Google Shape;146;p33"/>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47" name="Google Shape;147;p33"/>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48" name="Google Shape;148;p33"/>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149"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52" name="Google Shape;152;p35"/>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3" name="Shape 153"/>
        <p:cNvGrpSpPr/>
        <p:nvPr/>
      </p:nvGrpSpPr>
      <p:grpSpPr>
        <a:xfrm>
          <a:off x="0" y="0"/>
          <a:ext cx="0" cy="0"/>
          <a:chOff x="0" y="0"/>
          <a:chExt cx="0" cy="0"/>
        </a:xfrm>
      </p:grpSpPr>
      <p:sp>
        <p:nvSpPr>
          <p:cNvPr id="154" name="Google Shape;154;p36"/>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5" name="Google Shape;155;p36"/>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56" name="Google Shape;15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157" name="Shape 157"/>
        <p:cNvGrpSpPr/>
        <p:nvPr/>
      </p:nvGrpSpPr>
      <p:grpSpPr>
        <a:xfrm>
          <a:off x="0" y="0"/>
          <a:ext cx="0" cy="0"/>
          <a:chOff x="0" y="0"/>
          <a:chExt cx="0" cy="0"/>
        </a:xfrm>
      </p:grpSpPr>
      <p:sp>
        <p:nvSpPr>
          <p:cNvPr id="158" name="Google Shape;158;p37"/>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59" name="Google Shape;159;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160" name="Shape 160"/>
        <p:cNvGrpSpPr/>
        <p:nvPr/>
      </p:nvGrpSpPr>
      <p:grpSpPr>
        <a:xfrm>
          <a:off x="0" y="0"/>
          <a:ext cx="0" cy="0"/>
          <a:chOff x="0" y="0"/>
          <a:chExt cx="0" cy="0"/>
        </a:xfrm>
      </p:grpSpPr>
      <p:sp>
        <p:nvSpPr>
          <p:cNvPr id="161" name="Google Shape;161;p38"/>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62" name="Google Shape;162;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167" name="Shape 167"/>
        <p:cNvGrpSpPr/>
        <p:nvPr/>
      </p:nvGrpSpPr>
      <p:grpSpPr>
        <a:xfrm>
          <a:off x="0" y="0"/>
          <a:ext cx="0" cy="0"/>
          <a:chOff x="0" y="0"/>
          <a:chExt cx="0" cy="0"/>
        </a:xfrm>
      </p:grpSpPr>
      <p:sp>
        <p:nvSpPr>
          <p:cNvPr id="168" name="Google Shape;168;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169" name="Google Shape;169;p40"/>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170" name="Shape 170"/>
        <p:cNvGrpSpPr/>
        <p:nvPr/>
      </p:nvGrpSpPr>
      <p:grpSpPr>
        <a:xfrm>
          <a:off x="0" y="0"/>
          <a:ext cx="0" cy="0"/>
          <a:chOff x="0" y="0"/>
          <a:chExt cx="0" cy="0"/>
        </a:xfrm>
      </p:grpSpPr>
      <p:sp>
        <p:nvSpPr>
          <p:cNvPr id="171" name="Google Shape;171;p41"/>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41"/>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173" name="Google Shape;173;p41"/>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174" name="Google Shape;174;p4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lgn="l">
              <a:lnSpc>
                <a:spcPct val="100000"/>
              </a:lnSpc>
              <a:spcBef>
                <a:spcPts val="0"/>
              </a:spcBef>
              <a:spcAft>
                <a:spcPts val="0"/>
              </a:spcAft>
              <a:buClr>
                <a:srgbClr val="5500FF"/>
              </a:buClr>
              <a:buSzPts val="4200"/>
              <a:buNone/>
              <a:defRPr sz="4200">
                <a:solidFill>
                  <a:srgbClr val="5500FF"/>
                </a:solidFill>
              </a:defRPr>
            </a:lvl2pPr>
            <a:lvl3pPr lvl="2" rtl="0" algn="l">
              <a:lnSpc>
                <a:spcPct val="100000"/>
              </a:lnSpc>
              <a:spcBef>
                <a:spcPts val="0"/>
              </a:spcBef>
              <a:spcAft>
                <a:spcPts val="0"/>
              </a:spcAft>
              <a:buClr>
                <a:srgbClr val="5500FF"/>
              </a:buClr>
              <a:buSzPts val="4200"/>
              <a:buNone/>
              <a:defRPr sz="4200">
                <a:solidFill>
                  <a:srgbClr val="5500FF"/>
                </a:solidFill>
              </a:defRPr>
            </a:lvl3pPr>
            <a:lvl4pPr lvl="3" rtl="0" algn="l">
              <a:lnSpc>
                <a:spcPct val="100000"/>
              </a:lnSpc>
              <a:spcBef>
                <a:spcPts val="0"/>
              </a:spcBef>
              <a:spcAft>
                <a:spcPts val="0"/>
              </a:spcAft>
              <a:buClr>
                <a:srgbClr val="5500FF"/>
              </a:buClr>
              <a:buSzPts val="4200"/>
              <a:buNone/>
              <a:defRPr sz="4200">
                <a:solidFill>
                  <a:srgbClr val="5500FF"/>
                </a:solidFill>
              </a:defRPr>
            </a:lvl4pPr>
            <a:lvl5pPr lvl="4" rtl="0" algn="l">
              <a:lnSpc>
                <a:spcPct val="100000"/>
              </a:lnSpc>
              <a:spcBef>
                <a:spcPts val="0"/>
              </a:spcBef>
              <a:spcAft>
                <a:spcPts val="0"/>
              </a:spcAft>
              <a:buClr>
                <a:srgbClr val="5500FF"/>
              </a:buClr>
              <a:buSzPts val="4200"/>
              <a:buNone/>
              <a:defRPr sz="4200">
                <a:solidFill>
                  <a:srgbClr val="5500FF"/>
                </a:solidFill>
              </a:defRPr>
            </a:lvl5pPr>
            <a:lvl6pPr lvl="5" rtl="0" algn="l">
              <a:lnSpc>
                <a:spcPct val="100000"/>
              </a:lnSpc>
              <a:spcBef>
                <a:spcPts val="0"/>
              </a:spcBef>
              <a:spcAft>
                <a:spcPts val="0"/>
              </a:spcAft>
              <a:buClr>
                <a:srgbClr val="5500FF"/>
              </a:buClr>
              <a:buSzPts val="4200"/>
              <a:buNone/>
              <a:defRPr sz="4200">
                <a:solidFill>
                  <a:srgbClr val="5500FF"/>
                </a:solidFill>
              </a:defRPr>
            </a:lvl6pPr>
            <a:lvl7pPr lvl="6" rtl="0" algn="l">
              <a:lnSpc>
                <a:spcPct val="100000"/>
              </a:lnSpc>
              <a:spcBef>
                <a:spcPts val="0"/>
              </a:spcBef>
              <a:spcAft>
                <a:spcPts val="0"/>
              </a:spcAft>
              <a:buClr>
                <a:srgbClr val="5500FF"/>
              </a:buClr>
              <a:buSzPts val="4200"/>
              <a:buNone/>
              <a:defRPr sz="4200">
                <a:solidFill>
                  <a:srgbClr val="5500FF"/>
                </a:solidFill>
              </a:defRPr>
            </a:lvl7pPr>
            <a:lvl8pPr lvl="7" rtl="0" algn="l">
              <a:lnSpc>
                <a:spcPct val="100000"/>
              </a:lnSpc>
              <a:spcBef>
                <a:spcPts val="0"/>
              </a:spcBef>
              <a:spcAft>
                <a:spcPts val="0"/>
              </a:spcAft>
              <a:buClr>
                <a:srgbClr val="5500FF"/>
              </a:buClr>
              <a:buSzPts val="4200"/>
              <a:buNone/>
              <a:defRPr sz="4200">
                <a:solidFill>
                  <a:srgbClr val="5500FF"/>
                </a:solidFill>
              </a:defRPr>
            </a:lvl8pPr>
            <a:lvl9pPr lvl="8" rtl="0"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175" name="Shape 175"/>
        <p:cNvGrpSpPr/>
        <p:nvPr/>
      </p:nvGrpSpPr>
      <p:grpSpPr>
        <a:xfrm>
          <a:off x="0" y="0"/>
          <a:ext cx="0" cy="0"/>
          <a:chOff x="0" y="0"/>
          <a:chExt cx="0" cy="0"/>
        </a:xfrm>
      </p:grpSpPr>
      <p:grpSp>
        <p:nvGrpSpPr>
          <p:cNvPr id="176" name="Google Shape;176;p42"/>
          <p:cNvGrpSpPr/>
          <p:nvPr/>
        </p:nvGrpSpPr>
        <p:grpSpPr>
          <a:xfrm>
            <a:off x="830394" y="1191276"/>
            <a:ext cx="745764" cy="45826"/>
            <a:chOff x="4580561" y="2589004"/>
            <a:chExt cx="1064464" cy="25200"/>
          </a:xfrm>
        </p:grpSpPr>
        <p:sp>
          <p:nvSpPr>
            <p:cNvPr id="177" name="Google Shape;177;p42"/>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2"/>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180" name="Google Shape;180;p42"/>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181" name="Google Shape;181;p42"/>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182" name="Google Shape;182;p42"/>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183" name="Shape 183"/>
        <p:cNvGrpSpPr/>
        <p:nvPr/>
      </p:nvGrpSpPr>
      <p:grpSpPr>
        <a:xfrm>
          <a:off x="0" y="0"/>
          <a:ext cx="0" cy="0"/>
          <a:chOff x="0" y="0"/>
          <a:chExt cx="0" cy="0"/>
        </a:xfrm>
      </p:grpSpPr>
      <p:pic>
        <p:nvPicPr>
          <p:cNvPr id="184" name="Google Shape;184;p43"/>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85" name="Google Shape;185;p43"/>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186" name="Google Shape;186;p43"/>
          <p:cNvPicPr preferRelativeResize="0"/>
          <p:nvPr/>
        </p:nvPicPr>
        <p:blipFill rotWithShape="1">
          <a:blip r:embed="rId3">
            <a:alphaModFix/>
          </a:blip>
          <a:srcRect b="0" l="22334" r="22328"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187" name="Shape 187"/>
        <p:cNvGrpSpPr/>
        <p:nvPr/>
      </p:nvGrpSpPr>
      <p:grpSpPr>
        <a:xfrm>
          <a:off x="0" y="0"/>
          <a:ext cx="0" cy="0"/>
          <a:chOff x="0" y="0"/>
          <a:chExt cx="0" cy="0"/>
        </a:xfrm>
      </p:grpSpPr>
      <p:pic>
        <p:nvPicPr>
          <p:cNvPr id="188" name="Google Shape;188;p44"/>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89" name="Google Shape;189;p44"/>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190" name="Google Shape;190;p44"/>
          <p:cNvPicPr preferRelativeResize="0"/>
          <p:nvPr/>
        </p:nvPicPr>
        <p:blipFill rotWithShape="1">
          <a:blip r:embed="rId3">
            <a:alphaModFix/>
          </a:blip>
          <a:srcRect b="0" l="0" r="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191" name="Shape 191"/>
        <p:cNvGrpSpPr/>
        <p:nvPr/>
      </p:nvGrpSpPr>
      <p:grpSpPr>
        <a:xfrm>
          <a:off x="0" y="0"/>
          <a:ext cx="0" cy="0"/>
          <a:chOff x="0" y="0"/>
          <a:chExt cx="0" cy="0"/>
        </a:xfrm>
      </p:grpSpPr>
      <p:sp>
        <p:nvSpPr>
          <p:cNvPr id="192" name="Google Shape;192;p45"/>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194" name="Shape 194"/>
        <p:cNvGrpSpPr/>
        <p:nvPr/>
      </p:nvGrpSpPr>
      <p:grpSpPr>
        <a:xfrm>
          <a:off x="0" y="0"/>
          <a:ext cx="0" cy="0"/>
          <a:chOff x="0" y="0"/>
          <a:chExt cx="0" cy="0"/>
        </a:xfrm>
      </p:grpSpPr>
      <p:sp>
        <p:nvSpPr>
          <p:cNvPr id="195" name="Google Shape;19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_1">
    <p:spTree>
      <p:nvGrpSpPr>
        <p:cNvPr id="196" name="Shape 196"/>
        <p:cNvGrpSpPr/>
        <p:nvPr/>
      </p:nvGrpSpPr>
      <p:grpSpPr>
        <a:xfrm>
          <a:off x="0" y="0"/>
          <a:ext cx="0" cy="0"/>
          <a:chOff x="0" y="0"/>
          <a:chExt cx="0" cy="0"/>
        </a:xfrm>
      </p:grpSpPr>
      <p:sp>
        <p:nvSpPr>
          <p:cNvPr id="197" name="Google Shape;197;p4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98" name="Google Shape;198;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99" name="Shape 199"/>
        <p:cNvGrpSpPr/>
        <p:nvPr/>
      </p:nvGrpSpPr>
      <p:grpSpPr>
        <a:xfrm>
          <a:off x="0" y="0"/>
          <a:ext cx="0" cy="0"/>
          <a:chOff x="0" y="0"/>
          <a:chExt cx="0" cy="0"/>
        </a:xfrm>
      </p:grpSpPr>
      <p:sp>
        <p:nvSpPr>
          <p:cNvPr id="200" name="Google Shape;200;p48"/>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202" name="Shape 202"/>
        <p:cNvGrpSpPr/>
        <p:nvPr/>
      </p:nvGrpSpPr>
      <p:grpSpPr>
        <a:xfrm>
          <a:off x="0" y="0"/>
          <a:ext cx="0" cy="0"/>
          <a:chOff x="0" y="0"/>
          <a:chExt cx="0" cy="0"/>
        </a:xfrm>
      </p:grpSpPr>
      <p:pic>
        <p:nvPicPr>
          <p:cNvPr id="203" name="Google Shape;203;p49"/>
          <p:cNvPicPr preferRelativeResize="0"/>
          <p:nvPr/>
        </p:nvPicPr>
        <p:blipFill rotWithShape="1">
          <a:blip r:embed="rId2">
            <a:alphaModFix/>
          </a:blip>
          <a:srcRect b="0" l="0" r="10" t="0"/>
          <a:stretch/>
        </p:blipFill>
        <p:spPr>
          <a:xfrm>
            <a:off x="0" y="0"/>
            <a:ext cx="9144000" cy="5143500"/>
          </a:xfrm>
          <a:prstGeom prst="rect">
            <a:avLst/>
          </a:prstGeom>
          <a:noFill/>
          <a:ln>
            <a:noFill/>
          </a:ln>
        </p:spPr>
      </p:pic>
      <p:sp>
        <p:nvSpPr>
          <p:cNvPr id="204" name="Google Shape;204;p49"/>
          <p:cNvSpPr/>
          <p:nvPr/>
        </p:nvSpPr>
        <p:spPr>
          <a:xfrm>
            <a:off x="0" y="0"/>
            <a:ext cx="9167400" cy="5143500"/>
          </a:xfrm>
          <a:prstGeom prst="rect">
            <a:avLst/>
          </a:prstGeom>
          <a:solidFill>
            <a:srgbClr val="434343">
              <a:alpha val="5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49"/>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206" name="Google Shape;206;p49"/>
          <p:cNvGrpSpPr/>
          <p:nvPr/>
        </p:nvGrpSpPr>
        <p:grpSpPr>
          <a:xfrm>
            <a:off x="1975500" y="3845558"/>
            <a:ext cx="5193000" cy="763722"/>
            <a:chOff x="1975250" y="1903874"/>
            <a:chExt cx="5193000" cy="763722"/>
          </a:xfrm>
        </p:grpSpPr>
        <p:sp>
          <p:nvSpPr>
            <p:cNvPr id="207" name="Google Shape;207;p49"/>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208" name="Google Shape;208;p49"/>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209" name="Google Shape;209;p49"/>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210" name="Shape 210"/>
        <p:cNvGrpSpPr/>
        <p:nvPr/>
      </p:nvGrpSpPr>
      <p:grpSpPr>
        <a:xfrm>
          <a:off x="0" y="0"/>
          <a:ext cx="0" cy="0"/>
          <a:chOff x="0" y="0"/>
          <a:chExt cx="0" cy="0"/>
        </a:xfrm>
      </p:grpSpPr>
      <p:sp>
        <p:nvSpPr>
          <p:cNvPr id="211" name="Google Shape;211;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12" name="Google Shape;212;p50"/>
          <p:cNvGrpSpPr/>
          <p:nvPr/>
        </p:nvGrpSpPr>
        <p:grpSpPr>
          <a:xfrm>
            <a:off x="830394" y="1191276"/>
            <a:ext cx="745764" cy="45826"/>
            <a:chOff x="4580561" y="2589004"/>
            <a:chExt cx="1064464" cy="25200"/>
          </a:xfrm>
        </p:grpSpPr>
        <p:sp>
          <p:nvSpPr>
            <p:cNvPr id="213" name="Google Shape;213;p5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50"/>
          <p:cNvSpPr txBox="1"/>
          <p:nvPr>
            <p:ph type="title"/>
          </p:nvPr>
        </p:nvSpPr>
        <p:spPr>
          <a:xfrm>
            <a:off x="729450" y="512675"/>
            <a:ext cx="8033400" cy="103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2800"/>
              <a:buNone/>
              <a:defRPr>
                <a:solidFill>
                  <a:srgbClr val="430098"/>
                </a:solidFill>
              </a:defRPr>
            </a:lvl2pPr>
            <a:lvl3pPr lvl="2" rtl="0" algn="l">
              <a:lnSpc>
                <a:spcPct val="100000"/>
              </a:lnSpc>
              <a:spcBef>
                <a:spcPts val="0"/>
              </a:spcBef>
              <a:spcAft>
                <a:spcPts val="0"/>
              </a:spcAft>
              <a:buClr>
                <a:srgbClr val="430098"/>
              </a:buClr>
              <a:buSzPts val="2800"/>
              <a:buNone/>
              <a:defRPr>
                <a:solidFill>
                  <a:srgbClr val="430098"/>
                </a:solidFill>
              </a:defRPr>
            </a:lvl3pPr>
            <a:lvl4pPr lvl="3" rtl="0" algn="l">
              <a:lnSpc>
                <a:spcPct val="100000"/>
              </a:lnSpc>
              <a:spcBef>
                <a:spcPts val="0"/>
              </a:spcBef>
              <a:spcAft>
                <a:spcPts val="0"/>
              </a:spcAft>
              <a:buClr>
                <a:srgbClr val="430098"/>
              </a:buClr>
              <a:buSzPts val="2800"/>
              <a:buNone/>
              <a:defRPr>
                <a:solidFill>
                  <a:srgbClr val="430098"/>
                </a:solidFill>
              </a:defRPr>
            </a:lvl4pPr>
            <a:lvl5pPr lvl="4" rtl="0" algn="l">
              <a:lnSpc>
                <a:spcPct val="100000"/>
              </a:lnSpc>
              <a:spcBef>
                <a:spcPts val="0"/>
              </a:spcBef>
              <a:spcAft>
                <a:spcPts val="0"/>
              </a:spcAft>
              <a:buClr>
                <a:srgbClr val="430098"/>
              </a:buClr>
              <a:buSzPts val="2800"/>
              <a:buNone/>
              <a:defRPr>
                <a:solidFill>
                  <a:srgbClr val="430098"/>
                </a:solidFill>
              </a:defRPr>
            </a:lvl5pPr>
            <a:lvl6pPr lvl="5" rtl="0" algn="l">
              <a:lnSpc>
                <a:spcPct val="100000"/>
              </a:lnSpc>
              <a:spcBef>
                <a:spcPts val="0"/>
              </a:spcBef>
              <a:spcAft>
                <a:spcPts val="0"/>
              </a:spcAft>
              <a:buClr>
                <a:srgbClr val="430098"/>
              </a:buClr>
              <a:buSzPts val="2800"/>
              <a:buNone/>
              <a:defRPr>
                <a:solidFill>
                  <a:srgbClr val="430098"/>
                </a:solidFill>
              </a:defRPr>
            </a:lvl6pPr>
            <a:lvl7pPr lvl="6" rtl="0" algn="l">
              <a:lnSpc>
                <a:spcPct val="100000"/>
              </a:lnSpc>
              <a:spcBef>
                <a:spcPts val="0"/>
              </a:spcBef>
              <a:spcAft>
                <a:spcPts val="0"/>
              </a:spcAft>
              <a:buClr>
                <a:srgbClr val="430098"/>
              </a:buClr>
              <a:buSzPts val="2800"/>
              <a:buNone/>
              <a:defRPr>
                <a:solidFill>
                  <a:srgbClr val="430098"/>
                </a:solidFill>
              </a:defRPr>
            </a:lvl7pPr>
            <a:lvl8pPr lvl="7" rtl="0" algn="l">
              <a:lnSpc>
                <a:spcPct val="100000"/>
              </a:lnSpc>
              <a:spcBef>
                <a:spcPts val="0"/>
              </a:spcBef>
              <a:spcAft>
                <a:spcPts val="0"/>
              </a:spcAft>
              <a:buClr>
                <a:srgbClr val="430098"/>
              </a:buClr>
              <a:buSzPts val="2800"/>
              <a:buNone/>
              <a:defRPr>
                <a:solidFill>
                  <a:srgbClr val="430098"/>
                </a:solidFill>
              </a:defRPr>
            </a:lvl8pPr>
            <a:lvl9pPr lvl="8" rtl="0" algn="l">
              <a:lnSpc>
                <a:spcPct val="100000"/>
              </a:lnSpc>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216" name="Shape 216"/>
        <p:cNvGrpSpPr/>
        <p:nvPr/>
      </p:nvGrpSpPr>
      <p:grpSpPr>
        <a:xfrm>
          <a:off x="0" y="0"/>
          <a:ext cx="0" cy="0"/>
          <a:chOff x="0" y="0"/>
          <a:chExt cx="0" cy="0"/>
        </a:xfrm>
      </p:grpSpPr>
      <p:pic>
        <p:nvPicPr>
          <p:cNvPr id="217" name="Google Shape;217;p5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18" name="Google Shape;218;p51"/>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219" name="Google Shape;219;p51"/>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220" name="Shape 220"/>
        <p:cNvGrpSpPr/>
        <p:nvPr/>
      </p:nvGrpSpPr>
      <p:grpSpPr>
        <a:xfrm>
          <a:off x="0" y="0"/>
          <a:ext cx="0" cy="0"/>
          <a:chOff x="0" y="0"/>
          <a:chExt cx="0" cy="0"/>
        </a:xfrm>
      </p:grpSpPr>
      <p:sp>
        <p:nvSpPr>
          <p:cNvPr id="221" name="Google Shape;221;p52"/>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p52"/>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23" name="Google Shape;223;p52"/>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24" name="Google Shape;224;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225" name="Shape 225"/>
        <p:cNvGrpSpPr/>
        <p:nvPr/>
      </p:nvGrpSpPr>
      <p:grpSpPr>
        <a:xfrm>
          <a:off x="0" y="0"/>
          <a:ext cx="0" cy="0"/>
          <a:chOff x="0" y="0"/>
          <a:chExt cx="0" cy="0"/>
        </a:xfrm>
      </p:grpSpPr>
      <p:sp>
        <p:nvSpPr>
          <p:cNvPr id="226" name="Google Shape;226;p53"/>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228" name="Shape 228"/>
        <p:cNvGrpSpPr/>
        <p:nvPr/>
      </p:nvGrpSpPr>
      <p:grpSpPr>
        <a:xfrm>
          <a:off x="0" y="0"/>
          <a:ext cx="0" cy="0"/>
          <a:chOff x="0" y="0"/>
          <a:chExt cx="0" cy="0"/>
        </a:xfrm>
      </p:grpSpPr>
      <p:sp>
        <p:nvSpPr>
          <p:cNvPr id="229" name="Google Shape;229;p54"/>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4"/>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31" name="Google Shape;231;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232" name="Shape 232"/>
        <p:cNvGrpSpPr/>
        <p:nvPr/>
      </p:nvGrpSpPr>
      <p:grpSpPr>
        <a:xfrm>
          <a:off x="0" y="0"/>
          <a:ext cx="0" cy="0"/>
          <a:chOff x="0" y="0"/>
          <a:chExt cx="0" cy="0"/>
        </a:xfrm>
      </p:grpSpPr>
      <p:sp>
        <p:nvSpPr>
          <p:cNvPr id="233" name="Google Shape;233;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34" name="Google Shape;234;p55"/>
          <p:cNvGrpSpPr/>
          <p:nvPr/>
        </p:nvGrpSpPr>
        <p:grpSpPr>
          <a:xfrm>
            <a:off x="830394" y="1191276"/>
            <a:ext cx="745764" cy="45826"/>
            <a:chOff x="4580561" y="2589004"/>
            <a:chExt cx="1064464" cy="25200"/>
          </a:xfrm>
        </p:grpSpPr>
        <p:sp>
          <p:nvSpPr>
            <p:cNvPr id="235" name="Google Shape;235;p55"/>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5"/>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 name="Google Shape;237;p55"/>
          <p:cNvSpPr txBox="1"/>
          <p:nvPr>
            <p:ph type="title"/>
          </p:nvPr>
        </p:nvSpPr>
        <p:spPr>
          <a:xfrm>
            <a:off x="729450" y="512675"/>
            <a:ext cx="8033400" cy="1049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lgn="l">
              <a:lnSpc>
                <a:spcPct val="100000"/>
              </a:lnSpc>
              <a:spcBef>
                <a:spcPts val="0"/>
              </a:spcBef>
              <a:spcAft>
                <a:spcPts val="0"/>
              </a:spcAft>
              <a:buClr>
                <a:srgbClr val="009BDE"/>
              </a:buClr>
              <a:buSzPts val="2800"/>
              <a:buNone/>
              <a:defRPr>
                <a:solidFill>
                  <a:srgbClr val="009BDE"/>
                </a:solidFill>
              </a:defRPr>
            </a:lvl2pPr>
            <a:lvl3pPr lvl="2" rtl="0" algn="l">
              <a:lnSpc>
                <a:spcPct val="100000"/>
              </a:lnSpc>
              <a:spcBef>
                <a:spcPts val="0"/>
              </a:spcBef>
              <a:spcAft>
                <a:spcPts val="0"/>
              </a:spcAft>
              <a:buClr>
                <a:srgbClr val="009BDE"/>
              </a:buClr>
              <a:buSzPts val="2800"/>
              <a:buNone/>
              <a:defRPr>
                <a:solidFill>
                  <a:srgbClr val="009BDE"/>
                </a:solidFill>
              </a:defRPr>
            </a:lvl3pPr>
            <a:lvl4pPr lvl="3" rtl="0" algn="l">
              <a:lnSpc>
                <a:spcPct val="100000"/>
              </a:lnSpc>
              <a:spcBef>
                <a:spcPts val="0"/>
              </a:spcBef>
              <a:spcAft>
                <a:spcPts val="0"/>
              </a:spcAft>
              <a:buClr>
                <a:srgbClr val="009BDE"/>
              </a:buClr>
              <a:buSzPts val="2800"/>
              <a:buNone/>
              <a:defRPr>
                <a:solidFill>
                  <a:srgbClr val="009BDE"/>
                </a:solidFill>
              </a:defRPr>
            </a:lvl4pPr>
            <a:lvl5pPr lvl="4" rtl="0" algn="l">
              <a:lnSpc>
                <a:spcPct val="100000"/>
              </a:lnSpc>
              <a:spcBef>
                <a:spcPts val="0"/>
              </a:spcBef>
              <a:spcAft>
                <a:spcPts val="0"/>
              </a:spcAft>
              <a:buClr>
                <a:srgbClr val="009BDE"/>
              </a:buClr>
              <a:buSzPts val="2800"/>
              <a:buNone/>
              <a:defRPr>
                <a:solidFill>
                  <a:srgbClr val="009BDE"/>
                </a:solidFill>
              </a:defRPr>
            </a:lvl5pPr>
            <a:lvl6pPr lvl="5" rtl="0" algn="l">
              <a:lnSpc>
                <a:spcPct val="100000"/>
              </a:lnSpc>
              <a:spcBef>
                <a:spcPts val="0"/>
              </a:spcBef>
              <a:spcAft>
                <a:spcPts val="0"/>
              </a:spcAft>
              <a:buClr>
                <a:srgbClr val="009BDE"/>
              </a:buClr>
              <a:buSzPts val="2800"/>
              <a:buNone/>
              <a:defRPr>
                <a:solidFill>
                  <a:srgbClr val="009BDE"/>
                </a:solidFill>
              </a:defRPr>
            </a:lvl6pPr>
            <a:lvl7pPr lvl="6" rtl="0" algn="l">
              <a:lnSpc>
                <a:spcPct val="100000"/>
              </a:lnSpc>
              <a:spcBef>
                <a:spcPts val="0"/>
              </a:spcBef>
              <a:spcAft>
                <a:spcPts val="0"/>
              </a:spcAft>
              <a:buClr>
                <a:srgbClr val="009BDE"/>
              </a:buClr>
              <a:buSzPts val="2800"/>
              <a:buNone/>
              <a:defRPr>
                <a:solidFill>
                  <a:srgbClr val="009BDE"/>
                </a:solidFill>
              </a:defRPr>
            </a:lvl7pPr>
            <a:lvl8pPr lvl="7" rtl="0" algn="l">
              <a:lnSpc>
                <a:spcPct val="100000"/>
              </a:lnSpc>
              <a:spcBef>
                <a:spcPts val="0"/>
              </a:spcBef>
              <a:spcAft>
                <a:spcPts val="0"/>
              </a:spcAft>
              <a:buClr>
                <a:srgbClr val="009BDE"/>
              </a:buClr>
              <a:buSzPts val="2800"/>
              <a:buNone/>
              <a:defRPr>
                <a:solidFill>
                  <a:srgbClr val="009BDE"/>
                </a:solidFill>
              </a:defRPr>
            </a:lvl8pPr>
            <a:lvl9pPr lvl="8" rtl="0" algn="l">
              <a:lnSpc>
                <a:spcPct val="100000"/>
              </a:lnSpc>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238" name="Shape 238"/>
        <p:cNvGrpSpPr/>
        <p:nvPr/>
      </p:nvGrpSpPr>
      <p:grpSpPr>
        <a:xfrm>
          <a:off x="0" y="0"/>
          <a:ext cx="0" cy="0"/>
          <a:chOff x="0" y="0"/>
          <a:chExt cx="0" cy="0"/>
        </a:xfrm>
      </p:grpSpPr>
      <p:pic>
        <p:nvPicPr>
          <p:cNvPr id="239" name="Google Shape;239;p5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40" name="Google Shape;240;p56"/>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241" name="Google Shape;241;p56"/>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242" name="Shape 242"/>
        <p:cNvGrpSpPr/>
        <p:nvPr/>
      </p:nvGrpSpPr>
      <p:grpSpPr>
        <a:xfrm>
          <a:off x="0" y="0"/>
          <a:ext cx="0" cy="0"/>
          <a:chOff x="0" y="0"/>
          <a:chExt cx="0" cy="0"/>
        </a:xfrm>
      </p:grpSpPr>
      <p:sp>
        <p:nvSpPr>
          <p:cNvPr id="243" name="Google Shape;243;p57"/>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4" name="Google Shape;244;p57"/>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45" name="Google Shape;245;p57"/>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46" name="Google Shape;246;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247" name="Shape 247"/>
        <p:cNvGrpSpPr/>
        <p:nvPr/>
      </p:nvGrpSpPr>
      <p:grpSpPr>
        <a:xfrm>
          <a:off x="0" y="0"/>
          <a:ext cx="0" cy="0"/>
          <a:chOff x="0" y="0"/>
          <a:chExt cx="0" cy="0"/>
        </a:xfrm>
      </p:grpSpPr>
      <p:sp>
        <p:nvSpPr>
          <p:cNvPr id="248" name="Google Shape;248;p58"/>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8"/>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50" name="Google Shape;250;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251" name="Shape 251"/>
        <p:cNvGrpSpPr/>
        <p:nvPr/>
      </p:nvGrpSpPr>
      <p:grpSpPr>
        <a:xfrm>
          <a:off x="0" y="0"/>
          <a:ext cx="0" cy="0"/>
          <a:chOff x="0" y="0"/>
          <a:chExt cx="0" cy="0"/>
        </a:xfrm>
      </p:grpSpPr>
      <p:sp>
        <p:nvSpPr>
          <p:cNvPr id="252" name="Google Shape;252;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53" name="Google Shape;253;p59"/>
          <p:cNvGrpSpPr/>
          <p:nvPr/>
        </p:nvGrpSpPr>
        <p:grpSpPr>
          <a:xfrm>
            <a:off x="830394" y="1191276"/>
            <a:ext cx="745764" cy="45826"/>
            <a:chOff x="4580561" y="2589004"/>
            <a:chExt cx="1064464" cy="25200"/>
          </a:xfrm>
        </p:grpSpPr>
        <p:sp>
          <p:nvSpPr>
            <p:cNvPr id="254" name="Google Shape;254;p59"/>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9"/>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p59"/>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lgn="l">
              <a:lnSpc>
                <a:spcPct val="100000"/>
              </a:lnSpc>
              <a:spcBef>
                <a:spcPts val="0"/>
              </a:spcBef>
              <a:spcAft>
                <a:spcPts val="0"/>
              </a:spcAft>
              <a:buClr>
                <a:srgbClr val="E1446D"/>
              </a:buClr>
              <a:buSzPts val="2800"/>
              <a:buNone/>
              <a:defRPr>
                <a:solidFill>
                  <a:srgbClr val="E1446D"/>
                </a:solidFill>
              </a:defRPr>
            </a:lvl2pPr>
            <a:lvl3pPr lvl="2" rtl="0" algn="l">
              <a:lnSpc>
                <a:spcPct val="100000"/>
              </a:lnSpc>
              <a:spcBef>
                <a:spcPts val="0"/>
              </a:spcBef>
              <a:spcAft>
                <a:spcPts val="0"/>
              </a:spcAft>
              <a:buClr>
                <a:srgbClr val="E1446D"/>
              </a:buClr>
              <a:buSzPts val="2800"/>
              <a:buNone/>
              <a:defRPr>
                <a:solidFill>
                  <a:srgbClr val="E1446D"/>
                </a:solidFill>
              </a:defRPr>
            </a:lvl3pPr>
            <a:lvl4pPr lvl="3" rtl="0" algn="l">
              <a:lnSpc>
                <a:spcPct val="100000"/>
              </a:lnSpc>
              <a:spcBef>
                <a:spcPts val="0"/>
              </a:spcBef>
              <a:spcAft>
                <a:spcPts val="0"/>
              </a:spcAft>
              <a:buClr>
                <a:srgbClr val="E1446D"/>
              </a:buClr>
              <a:buSzPts val="2800"/>
              <a:buNone/>
              <a:defRPr>
                <a:solidFill>
                  <a:srgbClr val="E1446D"/>
                </a:solidFill>
              </a:defRPr>
            </a:lvl4pPr>
            <a:lvl5pPr lvl="4" rtl="0" algn="l">
              <a:lnSpc>
                <a:spcPct val="100000"/>
              </a:lnSpc>
              <a:spcBef>
                <a:spcPts val="0"/>
              </a:spcBef>
              <a:spcAft>
                <a:spcPts val="0"/>
              </a:spcAft>
              <a:buClr>
                <a:srgbClr val="E1446D"/>
              </a:buClr>
              <a:buSzPts val="2800"/>
              <a:buNone/>
              <a:defRPr>
                <a:solidFill>
                  <a:srgbClr val="E1446D"/>
                </a:solidFill>
              </a:defRPr>
            </a:lvl5pPr>
            <a:lvl6pPr lvl="5" rtl="0" algn="l">
              <a:lnSpc>
                <a:spcPct val="100000"/>
              </a:lnSpc>
              <a:spcBef>
                <a:spcPts val="0"/>
              </a:spcBef>
              <a:spcAft>
                <a:spcPts val="0"/>
              </a:spcAft>
              <a:buClr>
                <a:srgbClr val="E1446D"/>
              </a:buClr>
              <a:buSzPts val="2800"/>
              <a:buNone/>
              <a:defRPr>
                <a:solidFill>
                  <a:srgbClr val="E1446D"/>
                </a:solidFill>
              </a:defRPr>
            </a:lvl6pPr>
            <a:lvl7pPr lvl="6" rtl="0" algn="l">
              <a:lnSpc>
                <a:spcPct val="100000"/>
              </a:lnSpc>
              <a:spcBef>
                <a:spcPts val="0"/>
              </a:spcBef>
              <a:spcAft>
                <a:spcPts val="0"/>
              </a:spcAft>
              <a:buClr>
                <a:srgbClr val="E1446D"/>
              </a:buClr>
              <a:buSzPts val="2800"/>
              <a:buNone/>
              <a:defRPr>
                <a:solidFill>
                  <a:srgbClr val="E1446D"/>
                </a:solidFill>
              </a:defRPr>
            </a:lvl7pPr>
            <a:lvl8pPr lvl="7" rtl="0" algn="l">
              <a:lnSpc>
                <a:spcPct val="100000"/>
              </a:lnSpc>
              <a:spcBef>
                <a:spcPts val="0"/>
              </a:spcBef>
              <a:spcAft>
                <a:spcPts val="0"/>
              </a:spcAft>
              <a:buClr>
                <a:srgbClr val="E1446D"/>
              </a:buClr>
              <a:buSzPts val="2800"/>
              <a:buNone/>
              <a:defRPr>
                <a:solidFill>
                  <a:srgbClr val="E1446D"/>
                </a:solidFill>
              </a:defRPr>
            </a:lvl8pPr>
            <a:lvl9pPr lvl="8" rtl="0" algn="l">
              <a:lnSpc>
                <a:spcPct val="100000"/>
              </a:lnSpc>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257" name="Shape 257"/>
        <p:cNvGrpSpPr/>
        <p:nvPr/>
      </p:nvGrpSpPr>
      <p:grpSpPr>
        <a:xfrm>
          <a:off x="0" y="0"/>
          <a:ext cx="0" cy="0"/>
          <a:chOff x="0" y="0"/>
          <a:chExt cx="0" cy="0"/>
        </a:xfrm>
      </p:grpSpPr>
      <p:sp>
        <p:nvSpPr>
          <p:cNvPr id="258" name="Google Shape;258;p60"/>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259" name="Google Shape;259;p60"/>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260" name="Google Shape;260;p60"/>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261" name="Shape 261"/>
        <p:cNvGrpSpPr/>
        <p:nvPr/>
      </p:nvGrpSpPr>
      <p:grpSpPr>
        <a:xfrm>
          <a:off x="0" y="0"/>
          <a:ext cx="0" cy="0"/>
          <a:chOff x="0" y="0"/>
          <a:chExt cx="0" cy="0"/>
        </a:xfrm>
      </p:grpSpPr>
      <p:sp>
        <p:nvSpPr>
          <p:cNvPr id="262" name="Google Shape;262;p61"/>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1"/>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430098"/>
              </a:buClr>
              <a:buSzPts val="1800"/>
              <a:buNone/>
              <a:defRPr sz="1800">
                <a:solidFill>
                  <a:srgbClr val="430098"/>
                </a:solidFill>
              </a:defRPr>
            </a:lvl1pPr>
            <a:lvl2pPr lvl="1"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264" name="Google Shape;264;p61"/>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265" name="Google Shape;265;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266" name="Shape 266"/>
        <p:cNvGrpSpPr/>
        <p:nvPr/>
      </p:nvGrpSpPr>
      <p:grpSpPr>
        <a:xfrm>
          <a:off x="0" y="0"/>
          <a:ext cx="0" cy="0"/>
          <a:chOff x="0" y="0"/>
          <a:chExt cx="0" cy="0"/>
        </a:xfrm>
      </p:grpSpPr>
      <p:sp>
        <p:nvSpPr>
          <p:cNvPr id="267" name="Google Shape;267;p62"/>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2"/>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2400"/>
              <a:buNone/>
              <a:defRPr sz="2400">
                <a:solidFill>
                  <a:srgbClr val="430098"/>
                </a:solidFill>
              </a:defRPr>
            </a:lvl1pPr>
            <a:lvl2pPr lvl="1"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269" name="Google Shape;269;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1">
  <p:cSld name="CAPTION_ONLY_2">
    <p:spTree>
      <p:nvGrpSpPr>
        <p:cNvPr id="270" name="Shape 270"/>
        <p:cNvGrpSpPr/>
        <p:nvPr/>
      </p:nvGrpSpPr>
      <p:grpSpPr>
        <a:xfrm>
          <a:off x="0" y="0"/>
          <a:ext cx="0" cy="0"/>
          <a:chOff x="0" y="0"/>
          <a:chExt cx="0" cy="0"/>
        </a:xfrm>
      </p:grpSpPr>
      <p:sp>
        <p:nvSpPr>
          <p:cNvPr id="271" name="Google Shape;271;p6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272" name="Google Shape;272;p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2">
  <p:cSld name="CAPTION_ONLY_3">
    <p:spTree>
      <p:nvGrpSpPr>
        <p:cNvPr id="273" name="Shape 273"/>
        <p:cNvGrpSpPr/>
        <p:nvPr/>
      </p:nvGrpSpPr>
      <p:grpSpPr>
        <a:xfrm>
          <a:off x="0" y="0"/>
          <a:ext cx="0" cy="0"/>
          <a:chOff x="0" y="0"/>
          <a:chExt cx="0" cy="0"/>
        </a:xfrm>
      </p:grpSpPr>
      <p:sp>
        <p:nvSpPr>
          <p:cNvPr id="274" name="Google Shape;274;p6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275" name="Google Shape;275;p6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276" name="Shape 276"/>
        <p:cNvGrpSpPr/>
        <p:nvPr/>
      </p:nvGrpSpPr>
      <p:grpSpPr>
        <a:xfrm>
          <a:off x="0" y="0"/>
          <a:ext cx="0" cy="0"/>
          <a:chOff x="0" y="0"/>
          <a:chExt cx="0" cy="0"/>
        </a:xfrm>
      </p:grpSpPr>
      <p:sp>
        <p:nvSpPr>
          <p:cNvPr id="277" name="Google Shape;27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8" name="Google Shape;278;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79" name="Google Shape;279;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1">
  <p:cSld name="TITLE_1">
    <p:bg>
      <p:bgPr>
        <a:solidFill>
          <a:srgbClr val="F3F3F3"/>
        </a:solidFill>
      </p:bgPr>
    </p:bg>
    <p:spTree>
      <p:nvGrpSpPr>
        <p:cNvPr id="280" name="Shape 280"/>
        <p:cNvGrpSpPr/>
        <p:nvPr/>
      </p:nvGrpSpPr>
      <p:grpSpPr>
        <a:xfrm>
          <a:off x="0" y="0"/>
          <a:ext cx="0" cy="0"/>
          <a:chOff x="0" y="0"/>
          <a:chExt cx="0" cy="0"/>
        </a:xfrm>
      </p:grpSpPr>
      <p:sp>
        <p:nvSpPr>
          <p:cNvPr id="281" name="Google Shape;281;p66"/>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66"/>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283" name="Google Shape;283;p66"/>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284" name="Google Shape;284;p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título 1">
  <p:cSld name="TITLE_ONLY_1">
    <p:bg>
      <p:bgPr>
        <a:solidFill>
          <a:srgbClr val="F3F3F3"/>
        </a:solidFill>
      </p:bgPr>
    </p:bg>
    <p:spTree>
      <p:nvGrpSpPr>
        <p:cNvPr id="285" name="Shape 285"/>
        <p:cNvGrpSpPr/>
        <p:nvPr/>
      </p:nvGrpSpPr>
      <p:grpSpPr>
        <a:xfrm>
          <a:off x="0" y="0"/>
          <a:ext cx="0" cy="0"/>
          <a:chOff x="0" y="0"/>
          <a:chExt cx="0" cy="0"/>
        </a:xfrm>
      </p:grpSpPr>
      <p:sp>
        <p:nvSpPr>
          <p:cNvPr id="286" name="Google Shape;286;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87" name="Google Shape;287;p67"/>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7"/>
          <p:cNvSpPr txBox="1"/>
          <p:nvPr>
            <p:ph type="title"/>
          </p:nvPr>
        </p:nvSpPr>
        <p:spPr>
          <a:xfrm>
            <a:off x="727650" y="512675"/>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rgbClr val="5500FF"/>
                </a:solidFill>
                <a:latin typeface="Rubik"/>
                <a:ea typeface="Rubik"/>
                <a:cs typeface="Rubik"/>
                <a:sym typeface="Rubik"/>
              </a:defRPr>
            </a:lvl1pPr>
            <a:lvl2pPr lvl="1" rtl="0">
              <a:spcBef>
                <a:spcPts val="0"/>
              </a:spcBef>
              <a:spcAft>
                <a:spcPts val="0"/>
              </a:spcAft>
              <a:buNone/>
              <a:defRPr>
                <a:latin typeface="Rubik"/>
                <a:ea typeface="Rubik"/>
                <a:cs typeface="Rubik"/>
                <a:sym typeface="Rubik"/>
              </a:defRPr>
            </a:lvl2pPr>
            <a:lvl3pPr lvl="2" rtl="0">
              <a:spcBef>
                <a:spcPts val="0"/>
              </a:spcBef>
              <a:spcAft>
                <a:spcPts val="0"/>
              </a:spcAft>
              <a:buNone/>
              <a:defRPr>
                <a:latin typeface="Rubik"/>
                <a:ea typeface="Rubik"/>
                <a:cs typeface="Rubik"/>
                <a:sym typeface="Rubik"/>
              </a:defRPr>
            </a:lvl3pPr>
            <a:lvl4pPr lvl="3" rtl="0">
              <a:spcBef>
                <a:spcPts val="0"/>
              </a:spcBef>
              <a:spcAft>
                <a:spcPts val="0"/>
              </a:spcAft>
              <a:buNone/>
              <a:defRPr>
                <a:latin typeface="Rubik"/>
                <a:ea typeface="Rubik"/>
                <a:cs typeface="Rubik"/>
                <a:sym typeface="Rubik"/>
              </a:defRPr>
            </a:lvl4pPr>
            <a:lvl5pPr lvl="4" rtl="0">
              <a:spcBef>
                <a:spcPts val="0"/>
              </a:spcBef>
              <a:spcAft>
                <a:spcPts val="0"/>
              </a:spcAft>
              <a:buNone/>
              <a:defRPr>
                <a:latin typeface="Rubik"/>
                <a:ea typeface="Rubik"/>
                <a:cs typeface="Rubik"/>
                <a:sym typeface="Rubik"/>
              </a:defRPr>
            </a:lvl5pPr>
            <a:lvl6pPr lvl="5" rtl="0">
              <a:spcBef>
                <a:spcPts val="0"/>
              </a:spcBef>
              <a:spcAft>
                <a:spcPts val="0"/>
              </a:spcAft>
              <a:buNone/>
              <a:defRPr>
                <a:latin typeface="Rubik"/>
                <a:ea typeface="Rubik"/>
                <a:cs typeface="Rubik"/>
                <a:sym typeface="Rubik"/>
              </a:defRPr>
            </a:lvl6pPr>
            <a:lvl7pPr lvl="6" rtl="0">
              <a:spcBef>
                <a:spcPts val="0"/>
              </a:spcBef>
              <a:spcAft>
                <a:spcPts val="0"/>
              </a:spcAft>
              <a:buNone/>
              <a:defRPr>
                <a:latin typeface="Rubik"/>
                <a:ea typeface="Rubik"/>
                <a:cs typeface="Rubik"/>
                <a:sym typeface="Rubik"/>
              </a:defRPr>
            </a:lvl7pPr>
            <a:lvl8pPr lvl="7" rtl="0">
              <a:spcBef>
                <a:spcPts val="0"/>
              </a:spcBef>
              <a:spcAft>
                <a:spcPts val="0"/>
              </a:spcAft>
              <a:buNone/>
              <a:defRPr>
                <a:latin typeface="Rubik"/>
                <a:ea typeface="Rubik"/>
                <a:cs typeface="Rubik"/>
                <a:sym typeface="Rubik"/>
              </a:defRPr>
            </a:lvl8pPr>
            <a:lvl9pPr lvl="8" rtl="0">
              <a:spcBef>
                <a:spcPts val="0"/>
              </a:spcBef>
              <a:spcAft>
                <a:spcPts val="0"/>
              </a:spcAft>
              <a:buNone/>
              <a:defRPr>
                <a:latin typeface="Rubik"/>
                <a:ea typeface="Rubik"/>
                <a:cs typeface="Rubik"/>
                <a:sym typeface="Rubik"/>
              </a:defRPr>
            </a:lvl9pPr>
          </a:lstStyle>
          <a:p/>
        </p:txBody>
      </p:sp>
      <p:pic>
        <p:nvPicPr>
          <p:cNvPr id="289" name="Google Shape;289;p67"/>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3">
  <p:cSld name="TITLE_AND_BODY_3">
    <p:spTree>
      <p:nvGrpSpPr>
        <p:cNvPr id="290" name="Shape 290"/>
        <p:cNvGrpSpPr/>
        <p:nvPr/>
      </p:nvGrpSpPr>
      <p:grpSpPr>
        <a:xfrm>
          <a:off x="0" y="0"/>
          <a:ext cx="0" cy="0"/>
          <a:chOff x="0" y="0"/>
          <a:chExt cx="0" cy="0"/>
        </a:xfrm>
      </p:grpSpPr>
      <p:sp>
        <p:nvSpPr>
          <p:cNvPr id="291" name="Google Shape;29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2" name="Google Shape;292;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93" name="Google Shape;293;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1">
  <p:cSld name="TITLE_ONLY_2">
    <p:bg>
      <p:bgPr>
        <a:noFill/>
      </p:bgPr>
    </p:bg>
    <p:spTree>
      <p:nvGrpSpPr>
        <p:cNvPr id="294" name="Shape 294"/>
        <p:cNvGrpSpPr/>
        <p:nvPr/>
      </p:nvGrpSpPr>
      <p:grpSpPr>
        <a:xfrm>
          <a:off x="0" y="0"/>
          <a:ext cx="0" cy="0"/>
          <a:chOff x="0" y="0"/>
          <a:chExt cx="0" cy="0"/>
        </a:xfrm>
      </p:grpSpPr>
      <p:pic>
        <p:nvPicPr>
          <p:cNvPr id="295" name="Google Shape;295;p69"/>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296" name="Google Shape;296;p69"/>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69"/>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298" name="Google Shape;298;p69"/>
          <p:cNvGrpSpPr/>
          <p:nvPr/>
        </p:nvGrpSpPr>
        <p:grpSpPr>
          <a:xfrm>
            <a:off x="1975500" y="3845558"/>
            <a:ext cx="5193000" cy="763721"/>
            <a:chOff x="1975250" y="1903874"/>
            <a:chExt cx="5193000" cy="763721"/>
          </a:xfrm>
        </p:grpSpPr>
        <p:sp>
          <p:nvSpPr>
            <p:cNvPr id="299" name="Google Shape;299;p69"/>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300" name="Google Shape;300;p69"/>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301" name="Google Shape;301;p69"/>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2">
  <p:cSld name="TITLE_AND_TWO_COLUMNS_1_2_1_3">
    <p:bg>
      <p:bgPr>
        <a:noFill/>
      </p:bgPr>
    </p:bg>
    <p:spTree>
      <p:nvGrpSpPr>
        <p:cNvPr id="302" name="Shape 302"/>
        <p:cNvGrpSpPr/>
        <p:nvPr/>
      </p:nvGrpSpPr>
      <p:grpSpPr>
        <a:xfrm>
          <a:off x="0" y="0"/>
          <a:ext cx="0" cy="0"/>
          <a:chOff x="0" y="0"/>
          <a:chExt cx="0" cy="0"/>
        </a:xfrm>
      </p:grpSpPr>
      <p:sp>
        <p:nvSpPr>
          <p:cNvPr id="303" name="Google Shape;303;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04" name="Google Shape;304;p70"/>
          <p:cNvGrpSpPr/>
          <p:nvPr/>
        </p:nvGrpSpPr>
        <p:grpSpPr>
          <a:xfrm>
            <a:off x="830392" y="1191256"/>
            <a:ext cx="745763" cy="45826"/>
            <a:chOff x="4580561" y="2589004"/>
            <a:chExt cx="1064464" cy="25200"/>
          </a:xfrm>
        </p:grpSpPr>
        <p:sp>
          <p:nvSpPr>
            <p:cNvPr id="305" name="Google Shape;305;p7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70"/>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1">
  <p:cSld name="CAPTION_ONLY_1_1">
    <p:spTree>
      <p:nvGrpSpPr>
        <p:cNvPr id="308" name="Shape 308"/>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09" name="Shape 309"/>
        <p:cNvGrpSpPr/>
        <p:nvPr/>
      </p:nvGrpSpPr>
      <p:grpSpPr>
        <a:xfrm>
          <a:off x="0" y="0"/>
          <a:ext cx="0" cy="0"/>
          <a:chOff x="0" y="0"/>
          <a:chExt cx="0" cy="0"/>
        </a:xfrm>
      </p:grpSpPr>
      <p:sp>
        <p:nvSpPr>
          <p:cNvPr id="310" name="Google Shape;310;p72"/>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11" name="Google Shape;311;p72"/>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312" name="Google Shape;312;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313" name="Shape 313"/>
        <p:cNvGrpSpPr/>
        <p:nvPr/>
      </p:nvGrpSpPr>
      <p:grpSpPr>
        <a:xfrm>
          <a:off x="0" y="0"/>
          <a:ext cx="0" cy="0"/>
          <a:chOff x="0" y="0"/>
          <a:chExt cx="0" cy="0"/>
        </a:xfrm>
      </p:grpSpPr>
      <p:sp>
        <p:nvSpPr>
          <p:cNvPr id="314" name="Google Shape;314;p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5" name="Google Shape;315;p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316" name="Google Shape;316;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4">
  <p:cSld name="CAPTION_ONLY_4">
    <p:spTree>
      <p:nvGrpSpPr>
        <p:cNvPr id="317" name="Shape 317"/>
        <p:cNvGrpSpPr/>
        <p:nvPr/>
      </p:nvGrpSpPr>
      <p:grpSpPr>
        <a:xfrm>
          <a:off x="0" y="0"/>
          <a:ext cx="0" cy="0"/>
          <a:chOff x="0" y="0"/>
          <a:chExt cx="0" cy="0"/>
        </a:xfrm>
      </p:grpSpPr>
      <p:sp>
        <p:nvSpPr>
          <p:cNvPr id="318" name="Google Shape;318;p7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319" name="Google Shape;319;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6">
  <p:cSld name="CAPTION_ONLY_6">
    <p:spTree>
      <p:nvGrpSpPr>
        <p:cNvPr id="320" name="Shape 320"/>
        <p:cNvGrpSpPr/>
        <p:nvPr/>
      </p:nvGrpSpPr>
      <p:grpSpPr>
        <a:xfrm>
          <a:off x="0" y="0"/>
          <a:ext cx="0" cy="0"/>
          <a:chOff x="0" y="0"/>
          <a:chExt cx="0" cy="0"/>
        </a:xfrm>
      </p:grpSpPr>
      <p:sp>
        <p:nvSpPr>
          <p:cNvPr id="321" name="Google Shape;321;p7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322" name="Google Shape;322;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3.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slideLayout" Target="../slideLayouts/slideLayout62.xml"/><Relationship Id="rId25" Type="http://schemas.openxmlformats.org/officeDocument/2006/relationships/slideLayout" Target="../slideLayouts/slideLayout61.xml"/><Relationship Id="rId28" Type="http://schemas.openxmlformats.org/officeDocument/2006/relationships/slideLayout" Target="../slideLayouts/slideLayout64.xml"/><Relationship Id="rId27" Type="http://schemas.openxmlformats.org/officeDocument/2006/relationships/slideLayout" Target="../slideLayouts/slideLayout63.xml"/><Relationship Id="rId5" Type="http://schemas.openxmlformats.org/officeDocument/2006/relationships/slideLayout" Target="../slideLayouts/slideLayout41.xml"/><Relationship Id="rId6" Type="http://schemas.openxmlformats.org/officeDocument/2006/relationships/slideLayout" Target="../slideLayouts/slideLayout42.xml"/><Relationship Id="rId29" Type="http://schemas.openxmlformats.org/officeDocument/2006/relationships/slideLayout" Target="../slideLayouts/slideLayout65.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1" Type="http://schemas.openxmlformats.org/officeDocument/2006/relationships/slideLayout" Target="../slideLayouts/slideLayout67.xml"/><Relationship Id="rId30" Type="http://schemas.openxmlformats.org/officeDocument/2006/relationships/slideLayout" Target="../slideLayouts/slideLayout66.xml"/><Relationship Id="rId11" Type="http://schemas.openxmlformats.org/officeDocument/2006/relationships/slideLayout" Target="../slideLayouts/slideLayout47.xml"/><Relationship Id="rId33" Type="http://schemas.openxmlformats.org/officeDocument/2006/relationships/slideLayout" Target="../slideLayouts/slideLayout69.xml"/><Relationship Id="rId10" Type="http://schemas.openxmlformats.org/officeDocument/2006/relationships/slideLayout" Target="../slideLayouts/slideLayout46.xml"/><Relationship Id="rId32" Type="http://schemas.openxmlformats.org/officeDocument/2006/relationships/slideLayout" Target="../slideLayouts/slideLayout68.xml"/><Relationship Id="rId13" Type="http://schemas.openxmlformats.org/officeDocument/2006/relationships/slideLayout" Target="../slideLayouts/slideLayout49.xml"/><Relationship Id="rId35" Type="http://schemas.openxmlformats.org/officeDocument/2006/relationships/slideLayout" Target="../slideLayouts/slideLayout71.xml"/><Relationship Id="rId12" Type="http://schemas.openxmlformats.org/officeDocument/2006/relationships/slideLayout" Target="../slideLayouts/slideLayout48.xml"/><Relationship Id="rId34" Type="http://schemas.openxmlformats.org/officeDocument/2006/relationships/slideLayout" Target="../slideLayouts/slideLayout70.xml"/><Relationship Id="rId15" Type="http://schemas.openxmlformats.org/officeDocument/2006/relationships/slideLayout" Target="../slideLayouts/slideLayout51.xml"/><Relationship Id="rId37" Type="http://schemas.openxmlformats.org/officeDocument/2006/relationships/theme" Target="../theme/theme1.xml"/><Relationship Id="rId14" Type="http://schemas.openxmlformats.org/officeDocument/2006/relationships/slideLayout" Target="../slideLayouts/slideLayout50.xml"/><Relationship Id="rId36" Type="http://schemas.openxmlformats.org/officeDocument/2006/relationships/slideLayout" Target="../slideLayouts/slideLayout72.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63" name="Shape 163"/>
        <p:cNvGrpSpPr/>
        <p:nvPr/>
      </p:nvGrpSpPr>
      <p:grpSpPr>
        <a:xfrm>
          <a:off x="0" y="0"/>
          <a:ext cx="0" cy="0"/>
          <a:chOff x="0" y="0"/>
          <a:chExt cx="0" cy="0"/>
        </a:xfrm>
      </p:grpSpPr>
      <p:sp>
        <p:nvSpPr>
          <p:cNvPr id="164" name="Google Shape;16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ubik Medium"/>
              <a:buNone/>
              <a:defRPr b="0" i="0" sz="2800" u="none" cap="none" strike="noStrike">
                <a:solidFill>
                  <a:srgbClr val="000000"/>
                </a:solidFill>
                <a:latin typeface="Rubik Medium"/>
                <a:ea typeface="Rubik Medium"/>
                <a:cs typeface="Rubik Medium"/>
                <a:sym typeface="Rubik Medium"/>
              </a:defRPr>
            </a:lvl1pPr>
            <a:lvl2pPr lvl="1"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2pPr>
            <a:lvl3pPr lvl="2"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3pPr>
            <a:lvl4pPr lvl="3"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4pPr>
            <a:lvl5pPr lvl="4"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5pPr>
            <a:lvl6pPr lvl="5"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6pPr>
            <a:lvl7pPr lvl="6"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7pPr>
            <a:lvl8pPr lvl="7"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8pPr>
            <a:lvl9pPr lvl="8"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9pPr>
          </a:lstStyle>
          <a:p/>
        </p:txBody>
      </p:sp>
      <p:sp>
        <p:nvSpPr>
          <p:cNvPr id="165" name="Google Shape;165;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Rubik"/>
              <a:buChar char="●"/>
              <a:defRPr b="0" i="0" sz="1300" u="none" cap="none" strike="noStrike">
                <a:solidFill>
                  <a:schemeClr val="accent1"/>
                </a:solidFill>
                <a:latin typeface="Rubik"/>
                <a:ea typeface="Rubik"/>
                <a:cs typeface="Rubik"/>
                <a:sym typeface="Rubik"/>
              </a:defRPr>
            </a:lvl1pPr>
            <a:lvl2pPr indent="-298450" lvl="1" marL="914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2pPr>
            <a:lvl3pPr indent="-298450" lvl="2" marL="1371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3pPr>
            <a:lvl4pPr indent="-298450" lvl="3" marL="18288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4pPr>
            <a:lvl5pPr indent="-298450" lvl="4" marL="22860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5pPr>
            <a:lvl6pPr indent="-298450" lvl="5" marL="27432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6pPr>
            <a:lvl7pPr indent="-298450" lvl="6" marL="3200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7pPr>
            <a:lvl8pPr indent="-298450" lvl="7" marL="3657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8pPr>
            <a:lvl9pPr indent="-298450" lvl="8" marL="4114800" marR="0" rtl="0" algn="l">
              <a:lnSpc>
                <a:spcPct val="115000"/>
              </a:lnSpc>
              <a:spcBef>
                <a:spcPts val="1600"/>
              </a:spcBef>
              <a:spcAft>
                <a:spcPts val="160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9pPr>
          </a:lstStyle>
          <a:p/>
        </p:txBody>
      </p:sp>
      <p:sp>
        <p:nvSpPr>
          <p:cNvPr id="166" name="Google Shape;166;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5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0" Type="http://schemas.openxmlformats.org/officeDocument/2006/relationships/hyperlink" Target="https://en.wikipedia.org/wiki/Machine_learning#cite_note-bishop2006-2" TargetMode="External"/><Relationship Id="rId22" Type="http://schemas.openxmlformats.org/officeDocument/2006/relationships/hyperlink" Target="https://en.wikipedia.org/wiki/Email_filtering" TargetMode="External"/><Relationship Id="rId21" Type="http://schemas.openxmlformats.org/officeDocument/2006/relationships/hyperlink" Target="https://en.wikipedia.org/wiki/Email_filtering" TargetMode="External"/><Relationship Id="rId24" Type="http://schemas.openxmlformats.org/officeDocument/2006/relationships/hyperlink" Target="https://en.wikipedia.org/wiki/Computer_vision" TargetMode="External"/><Relationship Id="rId23" Type="http://schemas.openxmlformats.org/officeDocument/2006/relationships/hyperlink" Target="https://en.wikipedia.org/wiki/Computer_vision" TargetMode="External"/><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hyperlink" Target="https://en.wikipedia.org/wiki/Branches_of_science" TargetMode="External"/><Relationship Id="rId9" Type="http://schemas.openxmlformats.org/officeDocument/2006/relationships/hyperlink" Target="https://en.wikipedia.org/wiki/Statistical_model" TargetMode="External"/><Relationship Id="rId5" Type="http://schemas.openxmlformats.org/officeDocument/2006/relationships/hyperlink" Target="https://en.wikipedia.org/wiki/Branches_of_science" TargetMode="External"/><Relationship Id="rId6" Type="http://schemas.openxmlformats.org/officeDocument/2006/relationships/hyperlink" Target="https://en.wikipedia.org/wiki/Algorithm" TargetMode="External"/><Relationship Id="rId7" Type="http://schemas.openxmlformats.org/officeDocument/2006/relationships/hyperlink" Target="https://en.wikipedia.org/wiki/Algorithm" TargetMode="External"/><Relationship Id="rId8" Type="http://schemas.openxmlformats.org/officeDocument/2006/relationships/hyperlink" Target="https://en.wikipedia.org/wiki/Statistical_model" TargetMode="External"/><Relationship Id="rId11" Type="http://schemas.openxmlformats.org/officeDocument/2006/relationships/hyperlink" Target="https://en.wikipedia.org/wiki/Computer_systems" TargetMode="External"/><Relationship Id="rId10" Type="http://schemas.openxmlformats.org/officeDocument/2006/relationships/hyperlink" Target="https://en.wikipedia.org/wiki/Computer_systems" TargetMode="External"/><Relationship Id="rId13" Type="http://schemas.openxmlformats.org/officeDocument/2006/relationships/hyperlink" Target="https://en.wikipedia.org/wiki/Inference" TargetMode="External"/><Relationship Id="rId12" Type="http://schemas.openxmlformats.org/officeDocument/2006/relationships/hyperlink" Target="https://en.wikipedia.org/wiki/Inference" TargetMode="External"/><Relationship Id="rId15" Type="http://schemas.openxmlformats.org/officeDocument/2006/relationships/hyperlink" Target="https://en.wikipedia.org/wiki/Artificial_intelligence" TargetMode="External"/><Relationship Id="rId14" Type="http://schemas.openxmlformats.org/officeDocument/2006/relationships/hyperlink" Target="https://en.wikipedia.org/wiki/Artificial_intelligence" TargetMode="External"/><Relationship Id="rId17" Type="http://schemas.openxmlformats.org/officeDocument/2006/relationships/hyperlink" Target="https://en.wikipedia.org/wiki/Mathematical_model" TargetMode="External"/><Relationship Id="rId16" Type="http://schemas.openxmlformats.org/officeDocument/2006/relationships/hyperlink" Target="https://en.wikipedia.org/wiki/Mathematical_model" TargetMode="External"/><Relationship Id="rId19" Type="http://schemas.openxmlformats.org/officeDocument/2006/relationships/hyperlink" Target="https://en.wikipedia.org/wiki/Machine_learning#cite_note-1" TargetMode="External"/><Relationship Id="rId18" Type="http://schemas.openxmlformats.org/officeDocument/2006/relationships/hyperlink" Target="https://en.wikipedia.org/wiki/Training_data" TargetMode="External"/></Relationships>
</file>

<file path=ppt/slides/_rels/slide25.xml.rels><?xml version="1.0" encoding="UTF-8" standalone="yes"?><Relationships xmlns="http://schemas.openxmlformats.org/package/2006/relationships"><Relationship Id="rId20" Type="http://schemas.openxmlformats.org/officeDocument/2006/relationships/hyperlink" Target="https://en.wikipedia.org/wiki/Machine_learning#cite_note-bishop2006-2" TargetMode="External"/><Relationship Id="rId22" Type="http://schemas.openxmlformats.org/officeDocument/2006/relationships/hyperlink" Target="https://en.wikipedia.org/wiki/Email_filtering" TargetMode="External"/><Relationship Id="rId21" Type="http://schemas.openxmlformats.org/officeDocument/2006/relationships/hyperlink" Target="https://en.wikipedia.org/wiki/Email_filtering" TargetMode="External"/><Relationship Id="rId24" Type="http://schemas.openxmlformats.org/officeDocument/2006/relationships/hyperlink" Target="https://en.wikipedia.org/wiki/Computer_vision" TargetMode="External"/><Relationship Id="rId23" Type="http://schemas.openxmlformats.org/officeDocument/2006/relationships/hyperlink" Target="https://en.wikipedia.org/wiki/Computer_vision" TargetMode="External"/><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hyperlink" Target="https://en.wikipedia.org/wiki/Branches_of_science" TargetMode="External"/><Relationship Id="rId9" Type="http://schemas.openxmlformats.org/officeDocument/2006/relationships/hyperlink" Target="https://en.wikipedia.org/wiki/Statistical_model" TargetMode="External"/><Relationship Id="rId5" Type="http://schemas.openxmlformats.org/officeDocument/2006/relationships/hyperlink" Target="https://en.wikipedia.org/wiki/Branches_of_science" TargetMode="External"/><Relationship Id="rId6" Type="http://schemas.openxmlformats.org/officeDocument/2006/relationships/hyperlink" Target="https://en.wikipedia.org/wiki/Algorithm" TargetMode="External"/><Relationship Id="rId7" Type="http://schemas.openxmlformats.org/officeDocument/2006/relationships/hyperlink" Target="https://en.wikipedia.org/wiki/Algorithm" TargetMode="External"/><Relationship Id="rId8" Type="http://schemas.openxmlformats.org/officeDocument/2006/relationships/hyperlink" Target="https://en.wikipedia.org/wiki/Statistical_model" TargetMode="External"/><Relationship Id="rId11" Type="http://schemas.openxmlformats.org/officeDocument/2006/relationships/hyperlink" Target="https://en.wikipedia.org/wiki/Computer_systems" TargetMode="External"/><Relationship Id="rId10" Type="http://schemas.openxmlformats.org/officeDocument/2006/relationships/hyperlink" Target="https://en.wikipedia.org/wiki/Computer_systems" TargetMode="External"/><Relationship Id="rId13" Type="http://schemas.openxmlformats.org/officeDocument/2006/relationships/hyperlink" Target="https://en.wikipedia.org/wiki/Inference" TargetMode="External"/><Relationship Id="rId12" Type="http://schemas.openxmlformats.org/officeDocument/2006/relationships/hyperlink" Target="https://en.wikipedia.org/wiki/Inference" TargetMode="External"/><Relationship Id="rId15" Type="http://schemas.openxmlformats.org/officeDocument/2006/relationships/hyperlink" Target="https://en.wikipedia.org/wiki/Artificial_intelligence" TargetMode="External"/><Relationship Id="rId14" Type="http://schemas.openxmlformats.org/officeDocument/2006/relationships/hyperlink" Target="https://en.wikipedia.org/wiki/Artificial_intelligence" TargetMode="External"/><Relationship Id="rId17" Type="http://schemas.openxmlformats.org/officeDocument/2006/relationships/hyperlink" Target="https://en.wikipedia.org/wiki/Mathematical_model" TargetMode="External"/><Relationship Id="rId16" Type="http://schemas.openxmlformats.org/officeDocument/2006/relationships/hyperlink" Target="https://en.wikipedia.org/wiki/Mathematical_model" TargetMode="External"/><Relationship Id="rId19" Type="http://schemas.openxmlformats.org/officeDocument/2006/relationships/hyperlink" Target="https://en.wikipedia.org/wiki/Machine_learning#cite_note-1" TargetMode="External"/><Relationship Id="rId18" Type="http://schemas.openxmlformats.org/officeDocument/2006/relationships/hyperlink" Target="https://en.wikipedia.org/wiki/Training_dat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50.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hyperlink" Target="http://www.youtube.com/watch?v=z-EtmaFJieY" TargetMode="External"/><Relationship Id="rId4" Type="http://schemas.openxmlformats.org/officeDocument/2006/relationships/image" Target="../media/image4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hyperlink" Target="https://towardsdatascience.com/scikit-learn-decision-trees-explained-803f3812290d" TargetMode="External"/><Relationship Id="rId4" Type="http://schemas.openxmlformats.org/officeDocument/2006/relationships/hyperlink" Target="https://jakevdp.github.io/PythonDataScienceHandbook/05.08-random-forests.html" TargetMode="External"/><Relationship Id="rId5" Type="http://schemas.openxmlformats.org/officeDocument/2006/relationships/hyperlink" Target="https://jakevdp.github.io/PythonDataScienceHandbook/05.08-random-forests.html" TargetMode="External"/><Relationship Id="rId6" Type="http://schemas.openxmlformats.org/officeDocument/2006/relationships/hyperlink" Target="https://www.youtube.com/watch?v=WSKi8HfcxEk&amp;t=486s" TargetMode="External"/><Relationship Id="rId7" Type="http://schemas.openxmlformats.org/officeDocument/2006/relationships/image" Target="../media/image4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2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85"/>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Machine Learning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39" name="Google Shape;439;p86"/>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Machine Learning - Ejemplo clásico</a:t>
            </a:r>
            <a:endParaRPr sz="2400">
              <a:solidFill>
                <a:srgbClr val="434343"/>
              </a:solidFill>
              <a:latin typeface="Rubik"/>
              <a:ea typeface="Rubik"/>
              <a:cs typeface="Rubik"/>
              <a:sym typeface="Rubik"/>
            </a:endParaRPr>
          </a:p>
        </p:txBody>
      </p:sp>
      <p:sp>
        <p:nvSpPr>
          <p:cNvPr id="440" name="Google Shape;440;p86"/>
          <p:cNvSpPr/>
          <p:nvPr/>
        </p:nvSpPr>
        <p:spPr>
          <a:xfrm>
            <a:off x="1126500" y="1363325"/>
            <a:ext cx="6891000" cy="28878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6"/>
          <p:cNvSpPr txBox="1"/>
          <p:nvPr/>
        </p:nvSpPr>
        <p:spPr>
          <a:xfrm>
            <a:off x="1251400" y="1475625"/>
            <a:ext cx="2242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1800">
                <a:solidFill>
                  <a:srgbClr val="434343"/>
                </a:solidFill>
                <a:latin typeface="Rubik"/>
                <a:ea typeface="Rubik"/>
                <a:cs typeface="Rubik"/>
                <a:sym typeface="Rubik"/>
              </a:rPr>
              <a:t>SPAM DETECTION</a:t>
            </a:r>
            <a:endParaRPr b="1" sz="1800">
              <a:solidFill>
                <a:srgbClr val="434343"/>
              </a:solidFill>
              <a:latin typeface="Rubik"/>
              <a:ea typeface="Rubik"/>
              <a:cs typeface="Rubik"/>
              <a:sym typeface="Rubik"/>
            </a:endParaRPr>
          </a:p>
        </p:txBody>
      </p:sp>
      <p:sp>
        <p:nvSpPr>
          <p:cNvPr id="442" name="Google Shape;442;p86"/>
          <p:cNvSpPr/>
          <p:nvPr/>
        </p:nvSpPr>
        <p:spPr>
          <a:xfrm>
            <a:off x="1485925" y="2858375"/>
            <a:ext cx="1375800" cy="5352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6"/>
          <p:cNvSpPr/>
          <p:nvPr/>
        </p:nvSpPr>
        <p:spPr>
          <a:xfrm>
            <a:off x="3746425" y="2627525"/>
            <a:ext cx="1375800" cy="9969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6"/>
          <p:cNvSpPr/>
          <p:nvPr/>
        </p:nvSpPr>
        <p:spPr>
          <a:xfrm>
            <a:off x="6006925" y="1908725"/>
            <a:ext cx="1375800" cy="718800"/>
          </a:xfrm>
          <a:prstGeom prst="roundRect">
            <a:avLst>
              <a:gd fmla="val 16667" name="adj"/>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6"/>
          <p:cNvSpPr/>
          <p:nvPr/>
        </p:nvSpPr>
        <p:spPr>
          <a:xfrm>
            <a:off x="6006925" y="3346325"/>
            <a:ext cx="1375800" cy="7188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6"/>
          <p:cNvSpPr txBox="1"/>
          <p:nvPr/>
        </p:nvSpPr>
        <p:spPr>
          <a:xfrm>
            <a:off x="1592100" y="2946600"/>
            <a:ext cx="1163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New email</a:t>
            </a:r>
            <a:endParaRPr b="1">
              <a:solidFill>
                <a:srgbClr val="FFFFFF"/>
              </a:solidFill>
              <a:latin typeface="Rubik"/>
              <a:ea typeface="Rubik"/>
              <a:cs typeface="Rubik"/>
              <a:sym typeface="Rubik"/>
            </a:endParaRPr>
          </a:p>
        </p:txBody>
      </p:sp>
      <p:sp>
        <p:nvSpPr>
          <p:cNvPr id="447" name="Google Shape;447;p86"/>
          <p:cNvSpPr txBox="1"/>
          <p:nvPr/>
        </p:nvSpPr>
        <p:spPr>
          <a:xfrm>
            <a:off x="3852625" y="2715750"/>
            <a:ext cx="1163400" cy="8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Spam classifier system</a:t>
            </a:r>
            <a:endParaRPr b="1">
              <a:solidFill>
                <a:srgbClr val="FFFFFF"/>
              </a:solidFill>
              <a:latin typeface="Rubik"/>
              <a:ea typeface="Rubik"/>
              <a:cs typeface="Rubik"/>
              <a:sym typeface="Rubik"/>
            </a:endParaRPr>
          </a:p>
        </p:txBody>
      </p:sp>
      <p:sp>
        <p:nvSpPr>
          <p:cNvPr id="448" name="Google Shape;448;p86"/>
          <p:cNvSpPr txBox="1"/>
          <p:nvPr/>
        </p:nvSpPr>
        <p:spPr>
          <a:xfrm>
            <a:off x="6113125" y="2071325"/>
            <a:ext cx="1163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Spam</a:t>
            </a:r>
            <a:endParaRPr b="1">
              <a:solidFill>
                <a:srgbClr val="FFFFFF"/>
              </a:solidFill>
              <a:latin typeface="Rubik"/>
              <a:ea typeface="Rubik"/>
              <a:cs typeface="Rubik"/>
              <a:sym typeface="Rubik"/>
            </a:endParaRPr>
          </a:p>
        </p:txBody>
      </p:sp>
      <p:sp>
        <p:nvSpPr>
          <p:cNvPr id="449" name="Google Shape;449;p86"/>
          <p:cNvSpPr txBox="1"/>
          <p:nvPr/>
        </p:nvSpPr>
        <p:spPr>
          <a:xfrm>
            <a:off x="6113125" y="3508925"/>
            <a:ext cx="1163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Non spam</a:t>
            </a:r>
            <a:endParaRPr b="1">
              <a:solidFill>
                <a:srgbClr val="FFFFFF"/>
              </a:solidFill>
              <a:latin typeface="Rubik"/>
              <a:ea typeface="Rubik"/>
              <a:cs typeface="Rubik"/>
              <a:sym typeface="Rubik"/>
            </a:endParaRPr>
          </a:p>
        </p:txBody>
      </p:sp>
      <p:cxnSp>
        <p:nvCxnSpPr>
          <p:cNvPr id="450" name="Google Shape;450;p86"/>
          <p:cNvCxnSpPr>
            <a:stCxn id="442" idx="3"/>
            <a:endCxn id="443" idx="1"/>
          </p:cNvCxnSpPr>
          <p:nvPr/>
        </p:nvCxnSpPr>
        <p:spPr>
          <a:xfrm>
            <a:off x="2861725" y="3125975"/>
            <a:ext cx="884700" cy="0"/>
          </a:xfrm>
          <a:prstGeom prst="straightConnector1">
            <a:avLst/>
          </a:prstGeom>
          <a:noFill/>
          <a:ln cap="flat" cmpd="sng" w="9525">
            <a:solidFill>
              <a:srgbClr val="666666"/>
            </a:solidFill>
            <a:prstDash val="solid"/>
            <a:round/>
            <a:headEnd len="med" w="med" type="none"/>
            <a:tailEnd len="med" w="med" type="stealth"/>
          </a:ln>
        </p:spPr>
      </p:cxnSp>
      <p:cxnSp>
        <p:nvCxnSpPr>
          <p:cNvPr id="451" name="Google Shape;451;p86"/>
          <p:cNvCxnSpPr>
            <a:stCxn id="443" idx="3"/>
            <a:endCxn id="444" idx="1"/>
          </p:cNvCxnSpPr>
          <p:nvPr/>
        </p:nvCxnSpPr>
        <p:spPr>
          <a:xfrm flipH="1" rot="10800000">
            <a:off x="5122225" y="2267975"/>
            <a:ext cx="884700" cy="858000"/>
          </a:xfrm>
          <a:prstGeom prst="straightConnector1">
            <a:avLst/>
          </a:prstGeom>
          <a:noFill/>
          <a:ln cap="flat" cmpd="sng" w="9525">
            <a:solidFill>
              <a:srgbClr val="666666"/>
            </a:solidFill>
            <a:prstDash val="solid"/>
            <a:round/>
            <a:headEnd len="med" w="med" type="none"/>
            <a:tailEnd len="med" w="med" type="stealth"/>
          </a:ln>
        </p:spPr>
      </p:cxnSp>
      <p:cxnSp>
        <p:nvCxnSpPr>
          <p:cNvPr id="452" name="Google Shape;452;p86"/>
          <p:cNvCxnSpPr>
            <a:stCxn id="443" idx="3"/>
            <a:endCxn id="445" idx="1"/>
          </p:cNvCxnSpPr>
          <p:nvPr/>
        </p:nvCxnSpPr>
        <p:spPr>
          <a:xfrm>
            <a:off x="5122225" y="3125975"/>
            <a:ext cx="884700" cy="579900"/>
          </a:xfrm>
          <a:prstGeom prst="straightConnector1">
            <a:avLst/>
          </a:prstGeom>
          <a:noFill/>
          <a:ln cap="flat" cmpd="sng" w="9525">
            <a:solidFill>
              <a:srgbClr val="666666"/>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id="457" name="Google Shape;457;p87"/>
          <p:cNvPicPr preferRelativeResize="0"/>
          <p:nvPr/>
        </p:nvPicPr>
        <p:blipFill>
          <a:blip r:embed="rId3">
            <a:alphaModFix/>
          </a:blip>
          <a:stretch>
            <a:fillRect/>
          </a:stretch>
        </p:blipFill>
        <p:spPr>
          <a:xfrm>
            <a:off x="624350" y="1118225"/>
            <a:ext cx="3841525" cy="3841525"/>
          </a:xfrm>
          <a:prstGeom prst="rect">
            <a:avLst/>
          </a:prstGeom>
          <a:noFill/>
          <a:ln>
            <a:noFill/>
          </a:ln>
        </p:spPr>
      </p:pic>
      <p:sp>
        <p:nvSpPr>
          <p:cNvPr id="458" name="Google Shape;458;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59" name="Google Shape;459;p87"/>
          <p:cNvSpPr txBox="1"/>
          <p:nvPr/>
        </p:nvSpPr>
        <p:spPr>
          <a:xfrm>
            <a:off x="1409800" y="1691750"/>
            <a:ext cx="2510400" cy="27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Hola Juan,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Soy Pedro, el socio del proyecto inmobiliario. </a:t>
            </a:r>
            <a:endParaRPr/>
          </a:p>
          <a:p>
            <a:pPr indent="0" lvl="0" marL="0" rtl="0" algn="l">
              <a:spcBef>
                <a:spcPts val="0"/>
              </a:spcBef>
              <a:spcAft>
                <a:spcPts val="0"/>
              </a:spcAft>
              <a:buNone/>
            </a:pPr>
            <a:r>
              <a:rPr lang="es"/>
              <a:t>Quería avisarte que la reunión del jueves se pasó para el viernes.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Saludos,</a:t>
            </a:r>
            <a:endParaRPr/>
          </a:p>
          <a:p>
            <a:pPr indent="0" lvl="0" marL="0" rtl="0" algn="l">
              <a:spcBef>
                <a:spcPts val="0"/>
              </a:spcBef>
              <a:spcAft>
                <a:spcPts val="0"/>
              </a:spcAft>
              <a:buNone/>
            </a:pPr>
            <a:r>
              <a:rPr lang="es"/>
              <a:t>Pedro.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0" name="Google Shape;460;p87"/>
          <p:cNvSpPr txBox="1"/>
          <p:nvPr/>
        </p:nvSpPr>
        <p:spPr>
          <a:xfrm>
            <a:off x="624350" y="196650"/>
            <a:ext cx="8199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¿Cual de estos mails parece ser spam?</a:t>
            </a:r>
            <a:endParaRPr b="1" sz="2400">
              <a:solidFill>
                <a:srgbClr val="E1446D"/>
              </a:solidFill>
              <a:latin typeface="Rubik"/>
              <a:ea typeface="Rubik"/>
              <a:cs typeface="Rubik"/>
              <a:sym typeface="Rubik"/>
            </a:endParaRPr>
          </a:p>
        </p:txBody>
      </p:sp>
      <p:pic>
        <p:nvPicPr>
          <p:cNvPr id="461" name="Google Shape;461;p87"/>
          <p:cNvPicPr preferRelativeResize="0"/>
          <p:nvPr/>
        </p:nvPicPr>
        <p:blipFill>
          <a:blip r:embed="rId3">
            <a:alphaModFix/>
          </a:blip>
          <a:stretch>
            <a:fillRect/>
          </a:stretch>
        </p:blipFill>
        <p:spPr>
          <a:xfrm>
            <a:off x="4774200" y="1118225"/>
            <a:ext cx="3841525" cy="3841525"/>
          </a:xfrm>
          <a:prstGeom prst="rect">
            <a:avLst/>
          </a:prstGeom>
          <a:noFill/>
          <a:ln>
            <a:noFill/>
          </a:ln>
        </p:spPr>
      </p:pic>
      <p:sp>
        <p:nvSpPr>
          <p:cNvPr id="462" name="Google Shape;462;p87"/>
          <p:cNvSpPr txBox="1"/>
          <p:nvPr/>
        </p:nvSpPr>
        <p:spPr>
          <a:xfrm>
            <a:off x="5559650" y="1691750"/>
            <a:ext cx="2510400" cy="27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Hola juan_86,</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Soy Namubi, príncipe de Nigeria. </a:t>
            </a:r>
            <a:endParaRPr/>
          </a:p>
          <a:p>
            <a:pPr indent="0" lvl="0" marL="0" rtl="0" algn="l">
              <a:spcBef>
                <a:spcPts val="0"/>
              </a:spcBef>
              <a:spcAft>
                <a:spcPts val="0"/>
              </a:spcAft>
              <a:buNone/>
            </a:pPr>
            <a:r>
              <a:rPr lang="es"/>
              <a:t>Preciso que mande su numero de cuenta bancaria y contraseña para transferir herencia millonaria.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Caricias significativas,</a:t>
            </a:r>
            <a:endParaRPr/>
          </a:p>
          <a:p>
            <a:pPr indent="0" lvl="0" marL="0" rtl="0" algn="l">
              <a:spcBef>
                <a:spcPts val="0"/>
              </a:spcBef>
              <a:spcAft>
                <a:spcPts val="0"/>
              </a:spcAft>
              <a:buNone/>
            </a:pPr>
            <a:r>
              <a:rPr lang="es"/>
              <a:t>Namubi</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pic>
        <p:nvPicPr>
          <p:cNvPr id="467" name="Google Shape;467;p88"/>
          <p:cNvPicPr preferRelativeResize="0"/>
          <p:nvPr/>
        </p:nvPicPr>
        <p:blipFill>
          <a:blip r:embed="rId3">
            <a:alphaModFix/>
          </a:blip>
          <a:stretch>
            <a:fillRect/>
          </a:stretch>
        </p:blipFill>
        <p:spPr>
          <a:xfrm>
            <a:off x="624350" y="1118225"/>
            <a:ext cx="3841525" cy="3841525"/>
          </a:xfrm>
          <a:prstGeom prst="rect">
            <a:avLst/>
          </a:prstGeom>
          <a:noFill/>
          <a:ln>
            <a:noFill/>
          </a:ln>
        </p:spPr>
      </p:pic>
      <p:sp>
        <p:nvSpPr>
          <p:cNvPr id="468" name="Google Shape;468;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69" name="Google Shape;469;p88"/>
          <p:cNvSpPr txBox="1"/>
          <p:nvPr/>
        </p:nvSpPr>
        <p:spPr>
          <a:xfrm>
            <a:off x="1409800" y="1691750"/>
            <a:ext cx="2510400" cy="27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Hola Juan,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Soy Pedro, el socio del proyecto inmobiliario. </a:t>
            </a:r>
            <a:endParaRPr/>
          </a:p>
          <a:p>
            <a:pPr indent="0" lvl="0" marL="0" rtl="0" algn="l">
              <a:spcBef>
                <a:spcPts val="0"/>
              </a:spcBef>
              <a:spcAft>
                <a:spcPts val="0"/>
              </a:spcAft>
              <a:buNone/>
            </a:pPr>
            <a:r>
              <a:rPr lang="es"/>
              <a:t>Quería avisarte que la reunión del jueves se pasó para el viernes.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Saludos,</a:t>
            </a:r>
            <a:endParaRPr/>
          </a:p>
          <a:p>
            <a:pPr indent="0" lvl="0" marL="0" rtl="0" algn="l">
              <a:spcBef>
                <a:spcPts val="0"/>
              </a:spcBef>
              <a:spcAft>
                <a:spcPts val="0"/>
              </a:spcAft>
              <a:buNone/>
            </a:pPr>
            <a:r>
              <a:rPr lang="es"/>
              <a:t>Pedro.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0" name="Google Shape;470;p88"/>
          <p:cNvSpPr txBox="1"/>
          <p:nvPr/>
        </p:nvSpPr>
        <p:spPr>
          <a:xfrm>
            <a:off x="624350" y="196650"/>
            <a:ext cx="8199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¿Cual de estos mails parece ser spam?</a:t>
            </a:r>
            <a:endParaRPr b="1" sz="2400">
              <a:solidFill>
                <a:srgbClr val="E1446D"/>
              </a:solidFill>
              <a:latin typeface="Rubik"/>
              <a:ea typeface="Rubik"/>
              <a:cs typeface="Rubik"/>
              <a:sym typeface="Rubik"/>
            </a:endParaRPr>
          </a:p>
        </p:txBody>
      </p:sp>
      <p:pic>
        <p:nvPicPr>
          <p:cNvPr id="471" name="Google Shape;471;p88"/>
          <p:cNvPicPr preferRelativeResize="0"/>
          <p:nvPr/>
        </p:nvPicPr>
        <p:blipFill>
          <a:blip r:embed="rId3">
            <a:alphaModFix/>
          </a:blip>
          <a:stretch>
            <a:fillRect/>
          </a:stretch>
        </p:blipFill>
        <p:spPr>
          <a:xfrm>
            <a:off x="4774200" y="1118225"/>
            <a:ext cx="3841525" cy="3841525"/>
          </a:xfrm>
          <a:prstGeom prst="rect">
            <a:avLst/>
          </a:prstGeom>
          <a:noFill/>
          <a:ln>
            <a:noFill/>
          </a:ln>
        </p:spPr>
      </p:pic>
      <p:sp>
        <p:nvSpPr>
          <p:cNvPr id="472" name="Google Shape;472;p88"/>
          <p:cNvSpPr txBox="1"/>
          <p:nvPr/>
        </p:nvSpPr>
        <p:spPr>
          <a:xfrm>
            <a:off x="5559650" y="1691750"/>
            <a:ext cx="2510400" cy="27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Hola juan_86,</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Soy Namubi, príncipe de Nigeria. </a:t>
            </a:r>
            <a:endParaRPr/>
          </a:p>
          <a:p>
            <a:pPr indent="0" lvl="0" marL="0" rtl="0" algn="l">
              <a:spcBef>
                <a:spcPts val="0"/>
              </a:spcBef>
              <a:spcAft>
                <a:spcPts val="0"/>
              </a:spcAft>
              <a:buNone/>
            </a:pPr>
            <a:r>
              <a:rPr lang="es"/>
              <a:t>Preciso que mande su numero de cuenta bancaria y contraseña para transferir herencia millonaria.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Caricias significativas,</a:t>
            </a:r>
            <a:endParaRPr/>
          </a:p>
          <a:p>
            <a:pPr indent="0" lvl="0" marL="0" rtl="0" algn="l">
              <a:spcBef>
                <a:spcPts val="0"/>
              </a:spcBef>
              <a:spcAft>
                <a:spcPts val="0"/>
              </a:spcAft>
              <a:buNone/>
            </a:pPr>
            <a:r>
              <a:rPr lang="es"/>
              <a:t>Namubi</a:t>
            </a:r>
            <a:endParaRPr/>
          </a:p>
          <a:p>
            <a:pPr indent="0" lvl="0" marL="0" rtl="0" algn="l">
              <a:spcBef>
                <a:spcPts val="0"/>
              </a:spcBef>
              <a:spcAft>
                <a:spcPts val="0"/>
              </a:spcAft>
              <a:buNone/>
            </a:pPr>
            <a:r>
              <a:t/>
            </a:r>
            <a:endParaRPr/>
          </a:p>
        </p:txBody>
      </p:sp>
      <p:pic>
        <p:nvPicPr>
          <p:cNvPr id="473" name="Google Shape;473;p88"/>
          <p:cNvPicPr preferRelativeResize="0"/>
          <p:nvPr/>
        </p:nvPicPr>
        <p:blipFill rotWithShape="1">
          <a:blip r:embed="rId4">
            <a:alphaModFix/>
          </a:blip>
          <a:srcRect b="28171" l="36584" r="36587" t="28171"/>
          <a:stretch/>
        </p:blipFill>
        <p:spPr>
          <a:xfrm rot="1239817">
            <a:off x="7022871" y="546789"/>
            <a:ext cx="1458850" cy="1345296"/>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79" name="Google Shape;479;p89"/>
          <p:cNvSpPr txBox="1"/>
          <p:nvPr/>
        </p:nvSpPr>
        <p:spPr>
          <a:xfrm>
            <a:off x="1143675" y="1603775"/>
            <a:ext cx="7078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4800">
                <a:solidFill>
                  <a:srgbClr val="E1446D"/>
                </a:solidFill>
                <a:latin typeface="Rubik Medium"/>
                <a:ea typeface="Rubik Medium"/>
                <a:cs typeface="Rubik Medium"/>
                <a:sym typeface="Rubik Medium"/>
              </a:rPr>
              <a:t>¿Cómo distinguieron Spam de no Spam?</a:t>
            </a:r>
            <a:endParaRPr sz="4800">
              <a:solidFill>
                <a:srgbClr val="E1446D"/>
              </a:solidFill>
              <a:latin typeface="Rubik Medium"/>
              <a:ea typeface="Rubik Medium"/>
              <a:cs typeface="Rubik Medium"/>
              <a:sym typeface="Rubik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85" name="Google Shape;485;p90"/>
          <p:cNvSpPr txBox="1"/>
          <p:nvPr/>
        </p:nvSpPr>
        <p:spPr>
          <a:xfrm>
            <a:off x="624350" y="196650"/>
            <a:ext cx="8199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¿Como distinguieron Spam de no Spam?</a:t>
            </a:r>
            <a:endParaRPr b="1" sz="2400">
              <a:solidFill>
                <a:srgbClr val="E1446D"/>
              </a:solidFill>
              <a:latin typeface="Rubik"/>
              <a:ea typeface="Rubik"/>
              <a:cs typeface="Rubik"/>
              <a:sym typeface="Rubik"/>
            </a:endParaRPr>
          </a:p>
        </p:txBody>
      </p:sp>
      <p:sp>
        <p:nvSpPr>
          <p:cNvPr id="486" name="Google Shape;486;p90"/>
          <p:cNvSpPr txBox="1"/>
          <p:nvPr/>
        </p:nvSpPr>
        <p:spPr>
          <a:xfrm>
            <a:off x="878550" y="1046300"/>
            <a:ext cx="7386900" cy="37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a:ea typeface="Rubik"/>
                <a:cs typeface="Rubik"/>
                <a:sym typeface="Rubik"/>
              </a:rPr>
              <a:t>No es una tarea sencilla de realizar, de hecho hoy en día mucha gente es víctima de publicidad engañosa o estafas por medio de mails.</a:t>
            </a:r>
            <a:endParaRPr sz="1800">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92" name="Google Shape;492;p91"/>
          <p:cNvSpPr txBox="1"/>
          <p:nvPr/>
        </p:nvSpPr>
        <p:spPr>
          <a:xfrm>
            <a:off x="624350" y="196650"/>
            <a:ext cx="8199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¿Como distinguieron Spam de no Spam?</a:t>
            </a:r>
            <a:endParaRPr b="1" sz="2400">
              <a:solidFill>
                <a:srgbClr val="E1446D"/>
              </a:solidFill>
              <a:latin typeface="Rubik"/>
              <a:ea typeface="Rubik"/>
              <a:cs typeface="Rubik"/>
              <a:sym typeface="Rubik"/>
            </a:endParaRPr>
          </a:p>
        </p:txBody>
      </p:sp>
      <p:sp>
        <p:nvSpPr>
          <p:cNvPr id="493" name="Google Shape;493;p91"/>
          <p:cNvSpPr txBox="1"/>
          <p:nvPr/>
        </p:nvSpPr>
        <p:spPr>
          <a:xfrm>
            <a:off x="878550" y="1046300"/>
            <a:ext cx="7386900" cy="37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a:ea typeface="Rubik"/>
                <a:cs typeface="Rubik"/>
                <a:sym typeface="Rubik"/>
              </a:rPr>
              <a:t>No es una tarea sencilla de realizar, de hecho hoy en día mucha gente es víctima de publicidad engañosa o estafas por medio de mails.</a:t>
            </a:r>
            <a:endParaRPr sz="1800">
              <a:latin typeface="Rubik"/>
              <a:ea typeface="Rubik"/>
              <a:cs typeface="Rubik"/>
              <a:sym typeface="Rubik"/>
            </a:endParaRPr>
          </a:p>
          <a:p>
            <a:pPr indent="0" lvl="0" marL="0" rtl="0" algn="l">
              <a:spcBef>
                <a:spcPts val="0"/>
              </a:spcBef>
              <a:spcAft>
                <a:spcPts val="0"/>
              </a:spcAft>
              <a:buNone/>
            </a:pPr>
            <a:r>
              <a:t/>
            </a:r>
            <a:endParaRPr sz="1800">
              <a:latin typeface="Rubik"/>
              <a:ea typeface="Rubik"/>
              <a:cs typeface="Rubik"/>
              <a:sym typeface="Rubik"/>
            </a:endParaRPr>
          </a:p>
          <a:p>
            <a:pPr indent="0" lvl="0" marL="0" rtl="0" algn="l">
              <a:spcBef>
                <a:spcPts val="0"/>
              </a:spcBef>
              <a:spcAft>
                <a:spcPts val="0"/>
              </a:spcAft>
              <a:buNone/>
            </a:pPr>
            <a:r>
              <a:rPr lang="es" sz="1800">
                <a:latin typeface="Rubik"/>
                <a:ea typeface="Rubik"/>
                <a:cs typeface="Rubik"/>
                <a:sym typeface="Rubik"/>
              </a:rPr>
              <a:t>La tarea implica un procesamiento de alto nivel de abstracción (saber leer, relacionar conceptos, etc...), por lo cual resulta difícil (casi imposible) programar explícitamente un algoritmo que la realice.</a:t>
            </a:r>
            <a:endParaRPr sz="1800">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99" name="Google Shape;499;p92"/>
          <p:cNvSpPr txBox="1"/>
          <p:nvPr/>
        </p:nvSpPr>
        <p:spPr>
          <a:xfrm>
            <a:off x="1143675" y="1603775"/>
            <a:ext cx="7284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4800">
                <a:solidFill>
                  <a:srgbClr val="E1446D"/>
                </a:solidFill>
                <a:latin typeface="Rubik Medium"/>
                <a:ea typeface="Rubik Medium"/>
                <a:cs typeface="Rubik Medium"/>
                <a:sym typeface="Rubik Medium"/>
              </a:rPr>
              <a:t>¿Cómo se imaginan un algoritmo (programa) que realice esta tarea?</a:t>
            </a:r>
            <a:endParaRPr sz="4800">
              <a:solidFill>
                <a:srgbClr val="E1446D"/>
              </a:solidFill>
              <a:latin typeface="Rubik Medium"/>
              <a:ea typeface="Rubik Medium"/>
              <a:cs typeface="Rubik Medium"/>
              <a:sym typeface="Rubik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05" name="Google Shape;505;p93"/>
          <p:cNvSpPr txBox="1"/>
          <p:nvPr/>
        </p:nvSpPr>
        <p:spPr>
          <a:xfrm>
            <a:off x="624350" y="196650"/>
            <a:ext cx="8199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Algoritmo de detección de spam</a:t>
            </a:r>
            <a:endParaRPr b="1" sz="2400">
              <a:solidFill>
                <a:srgbClr val="E1446D"/>
              </a:solidFill>
              <a:latin typeface="Rubik"/>
              <a:ea typeface="Rubik"/>
              <a:cs typeface="Rubik"/>
              <a:sym typeface="Rubik"/>
            </a:endParaRPr>
          </a:p>
        </p:txBody>
      </p:sp>
      <p:sp>
        <p:nvSpPr>
          <p:cNvPr id="506" name="Google Shape;506;p93"/>
          <p:cNvSpPr/>
          <p:nvPr/>
        </p:nvSpPr>
        <p:spPr>
          <a:xfrm>
            <a:off x="1542150" y="947400"/>
            <a:ext cx="26391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t>If</a:t>
            </a:r>
            <a:r>
              <a:rPr lang="es" sz="1800"/>
              <a:t> (‘herencia’ </a:t>
            </a:r>
            <a:r>
              <a:rPr b="1" lang="es" sz="1800"/>
              <a:t>in</a:t>
            </a:r>
            <a:r>
              <a:rPr lang="es" sz="1800"/>
              <a:t> Mail)</a:t>
            </a:r>
            <a:endParaRPr sz="1800"/>
          </a:p>
        </p:txBody>
      </p:sp>
      <p:cxnSp>
        <p:nvCxnSpPr>
          <p:cNvPr id="507" name="Google Shape;507;p93"/>
          <p:cNvCxnSpPr/>
          <p:nvPr/>
        </p:nvCxnSpPr>
        <p:spPr>
          <a:xfrm flipH="1">
            <a:off x="1613400" y="1341000"/>
            <a:ext cx="1248300" cy="535200"/>
          </a:xfrm>
          <a:prstGeom prst="straightConnector1">
            <a:avLst/>
          </a:prstGeom>
          <a:noFill/>
          <a:ln cap="flat" cmpd="sng" w="9525">
            <a:solidFill>
              <a:srgbClr val="999999"/>
            </a:solidFill>
            <a:prstDash val="solid"/>
            <a:round/>
            <a:headEnd len="med" w="med" type="none"/>
            <a:tailEnd len="med" w="med" type="triangle"/>
          </a:ln>
        </p:spPr>
      </p:cxnSp>
      <p:cxnSp>
        <p:nvCxnSpPr>
          <p:cNvPr id="508" name="Google Shape;508;p93"/>
          <p:cNvCxnSpPr/>
          <p:nvPr/>
        </p:nvCxnSpPr>
        <p:spPr>
          <a:xfrm>
            <a:off x="2861700" y="1341000"/>
            <a:ext cx="1319700" cy="535200"/>
          </a:xfrm>
          <a:prstGeom prst="straightConnector1">
            <a:avLst/>
          </a:prstGeom>
          <a:noFill/>
          <a:ln cap="flat" cmpd="sng" w="9525">
            <a:solidFill>
              <a:srgbClr val="999999"/>
            </a:solidFill>
            <a:prstDash val="solid"/>
            <a:round/>
            <a:headEnd len="med" w="med" type="none"/>
            <a:tailEnd len="med" w="med" type="triangle"/>
          </a:ln>
        </p:spPr>
      </p:cxnSp>
      <p:sp>
        <p:nvSpPr>
          <p:cNvPr id="509" name="Google Shape;509;p93"/>
          <p:cNvSpPr/>
          <p:nvPr/>
        </p:nvSpPr>
        <p:spPr>
          <a:xfrm>
            <a:off x="2861700" y="1984500"/>
            <a:ext cx="26391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t>If</a:t>
            </a:r>
            <a:r>
              <a:rPr lang="es" sz="1800"/>
              <a:t> (‘principe’ </a:t>
            </a:r>
            <a:r>
              <a:rPr b="1" lang="es" sz="1800"/>
              <a:t>in</a:t>
            </a:r>
            <a:r>
              <a:rPr lang="es" sz="1800"/>
              <a:t> Mail)</a:t>
            </a:r>
            <a:endParaRPr sz="1800"/>
          </a:p>
        </p:txBody>
      </p:sp>
      <p:cxnSp>
        <p:nvCxnSpPr>
          <p:cNvPr id="510" name="Google Shape;510;p93"/>
          <p:cNvCxnSpPr/>
          <p:nvPr/>
        </p:nvCxnSpPr>
        <p:spPr>
          <a:xfrm>
            <a:off x="4181400" y="2378100"/>
            <a:ext cx="1319700" cy="643500"/>
          </a:xfrm>
          <a:prstGeom prst="straightConnector1">
            <a:avLst/>
          </a:prstGeom>
          <a:noFill/>
          <a:ln cap="flat" cmpd="sng" w="9525">
            <a:solidFill>
              <a:srgbClr val="999999"/>
            </a:solidFill>
            <a:prstDash val="solid"/>
            <a:round/>
            <a:headEnd len="med" w="med" type="none"/>
            <a:tailEnd len="med" w="med" type="triangle"/>
          </a:ln>
        </p:spPr>
      </p:cxnSp>
      <p:cxnSp>
        <p:nvCxnSpPr>
          <p:cNvPr id="511" name="Google Shape;511;p93"/>
          <p:cNvCxnSpPr/>
          <p:nvPr/>
        </p:nvCxnSpPr>
        <p:spPr>
          <a:xfrm flipH="1">
            <a:off x="2897400" y="2378100"/>
            <a:ext cx="1248300" cy="643500"/>
          </a:xfrm>
          <a:prstGeom prst="straightConnector1">
            <a:avLst/>
          </a:prstGeom>
          <a:noFill/>
          <a:ln cap="flat" cmpd="sng" w="9525">
            <a:solidFill>
              <a:srgbClr val="999999"/>
            </a:solidFill>
            <a:prstDash val="solid"/>
            <a:round/>
            <a:headEnd len="med" w="med" type="none"/>
            <a:tailEnd len="med" w="med" type="triangle"/>
          </a:ln>
        </p:spPr>
      </p:cxnSp>
      <p:sp>
        <p:nvSpPr>
          <p:cNvPr id="512" name="Google Shape;512;p93"/>
          <p:cNvSpPr txBox="1"/>
          <p:nvPr/>
        </p:nvSpPr>
        <p:spPr>
          <a:xfrm>
            <a:off x="3632700" y="1389750"/>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Rubik"/>
                <a:ea typeface="Rubik"/>
                <a:cs typeface="Rubik"/>
                <a:sym typeface="Rubik"/>
              </a:rPr>
              <a:t>NO</a:t>
            </a:r>
            <a:endParaRPr sz="1200">
              <a:solidFill>
                <a:srgbClr val="434343"/>
              </a:solidFill>
              <a:latin typeface="Rubik"/>
              <a:ea typeface="Rubik"/>
              <a:cs typeface="Rubik"/>
              <a:sym typeface="Rubik"/>
            </a:endParaRPr>
          </a:p>
        </p:txBody>
      </p:sp>
      <p:sp>
        <p:nvSpPr>
          <p:cNvPr id="513" name="Google Shape;513;p93"/>
          <p:cNvSpPr txBox="1"/>
          <p:nvPr/>
        </p:nvSpPr>
        <p:spPr>
          <a:xfrm>
            <a:off x="4954125" y="2426850"/>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Rubik"/>
                <a:ea typeface="Rubik"/>
                <a:cs typeface="Rubik"/>
                <a:sym typeface="Rubik"/>
              </a:rPr>
              <a:t>NO</a:t>
            </a:r>
            <a:endParaRPr sz="1200">
              <a:solidFill>
                <a:srgbClr val="434343"/>
              </a:solidFill>
              <a:latin typeface="Rubik"/>
              <a:ea typeface="Rubik"/>
              <a:cs typeface="Rubik"/>
              <a:sym typeface="Rubik"/>
            </a:endParaRPr>
          </a:p>
        </p:txBody>
      </p:sp>
      <p:sp>
        <p:nvSpPr>
          <p:cNvPr id="514" name="Google Shape;514;p93"/>
          <p:cNvSpPr txBox="1"/>
          <p:nvPr/>
        </p:nvSpPr>
        <p:spPr>
          <a:xfrm>
            <a:off x="1629200" y="1389750"/>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Rubik"/>
                <a:ea typeface="Rubik"/>
                <a:cs typeface="Rubik"/>
                <a:sym typeface="Rubik"/>
              </a:rPr>
              <a:t>SÍ</a:t>
            </a:r>
            <a:endParaRPr sz="1200">
              <a:solidFill>
                <a:srgbClr val="434343"/>
              </a:solidFill>
              <a:latin typeface="Rubik"/>
              <a:ea typeface="Rubik"/>
              <a:cs typeface="Rubik"/>
              <a:sym typeface="Rubik"/>
            </a:endParaRPr>
          </a:p>
        </p:txBody>
      </p:sp>
      <p:sp>
        <p:nvSpPr>
          <p:cNvPr id="515" name="Google Shape;515;p93"/>
          <p:cNvSpPr txBox="1"/>
          <p:nvPr/>
        </p:nvSpPr>
        <p:spPr>
          <a:xfrm>
            <a:off x="2923750" y="2426850"/>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Rubik"/>
                <a:ea typeface="Rubik"/>
                <a:cs typeface="Rubik"/>
                <a:sym typeface="Rubik"/>
              </a:rPr>
              <a:t>SÍ</a:t>
            </a:r>
            <a:endParaRPr sz="1200">
              <a:solidFill>
                <a:srgbClr val="434343"/>
              </a:solidFill>
              <a:latin typeface="Rubik"/>
              <a:ea typeface="Rubik"/>
              <a:cs typeface="Rubik"/>
              <a:sym typeface="Rubik"/>
            </a:endParaRPr>
          </a:p>
        </p:txBody>
      </p:sp>
      <p:sp>
        <p:nvSpPr>
          <p:cNvPr id="516" name="Google Shape;516;p93"/>
          <p:cNvSpPr/>
          <p:nvPr/>
        </p:nvSpPr>
        <p:spPr>
          <a:xfrm>
            <a:off x="1033575" y="1984500"/>
            <a:ext cx="986700" cy="393600"/>
          </a:xfrm>
          <a:prstGeom prst="roundRect">
            <a:avLst>
              <a:gd fmla="val 16667" name="adj"/>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93"/>
          <p:cNvSpPr txBox="1"/>
          <p:nvPr/>
        </p:nvSpPr>
        <p:spPr>
          <a:xfrm>
            <a:off x="945200" y="1984500"/>
            <a:ext cx="1163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Spam</a:t>
            </a:r>
            <a:endParaRPr b="1">
              <a:solidFill>
                <a:srgbClr val="FFFFFF"/>
              </a:solidFill>
              <a:latin typeface="Rubik"/>
              <a:ea typeface="Rubik"/>
              <a:cs typeface="Rubik"/>
              <a:sym typeface="Rubik"/>
            </a:endParaRPr>
          </a:p>
        </p:txBody>
      </p:sp>
      <p:sp>
        <p:nvSpPr>
          <p:cNvPr id="518" name="Google Shape;518;p93"/>
          <p:cNvSpPr/>
          <p:nvPr/>
        </p:nvSpPr>
        <p:spPr>
          <a:xfrm>
            <a:off x="2368375" y="3099950"/>
            <a:ext cx="986700" cy="393600"/>
          </a:xfrm>
          <a:prstGeom prst="roundRect">
            <a:avLst>
              <a:gd fmla="val 16667" name="adj"/>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93"/>
          <p:cNvSpPr txBox="1"/>
          <p:nvPr/>
        </p:nvSpPr>
        <p:spPr>
          <a:xfrm>
            <a:off x="2280000" y="3099950"/>
            <a:ext cx="1163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Spam</a:t>
            </a:r>
            <a:endParaRPr b="1">
              <a:solidFill>
                <a:srgbClr val="FFFFFF"/>
              </a:solidFill>
              <a:latin typeface="Rubik"/>
              <a:ea typeface="Rubik"/>
              <a:cs typeface="Rubik"/>
              <a:sym typeface="Rubik"/>
            </a:endParaRPr>
          </a:p>
        </p:txBody>
      </p:sp>
      <p:pic>
        <p:nvPicPr>
          <p:cNvPr id="520" name="Google Shape;520;p93"/>
          <p:cNvPicPr preferRelativeResize="0"/>
          <p:nvPr/>
        </p:nvPicPr>
        <p:blipFill>
          <a:blip r:embed="rId3">
            <a:alphaModFix/>
          </a:blip>
          <a:stretch>
            <a:fillRect/>
          </a:stretch>
        </p:blipFill>
        <p:spPr>
          <a:xfrm>
            <a:off x="5500800" y="2869200"/>
            <a:ext cx="648075" cy="840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26" name="Google Shape;526;p94"/>
          <p:cNvSpPr txBox="1"/>
          <p:nvPr/>
        </p:nvSpPr>
        <p:spPr>
          <a:xfrm>
            <a:off x="624350" y="196650"/>
            <a:ext cx="8199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E1446D"/>
                </a:solidFill>
                <a:latin typeface="Rubik"/>
                <a:ea typeface="Rubik"/>
                <a:cs typeface="Rubik"/>
                <a:sym typeface="Rubik"/>
              </a:rPr>
              <a:t>Algoritmo de detección de spam</a:t>
            </a:r>
            <a:endParaRPr b="1" sz="2400">
              <a:solidFill>
                <a:srgbClr val="E1446D"/>
              </a:solidFill>
              <a:latin typeface="Rubik"/>
              <a:ea typeface="Rubik"/>
              <a:cs typeface="Rubik"/>
              <a:sym typeface="Rubik"/>
            </a:endParaRPr>
          </a:p>
        </p:txBody>
      </p:sp>
      <p:pic>
        <p:nvPicPr>
          <p:cNvPr id="527" name="Google Shape;527;p94"/>
          <p:cNvPicPr preferRelativeResize="0"/>
          <p:nvPr/>
        </p:nvPicPr>
        <p:blipFill>
          <a:blip r:embed="rId3">
            <a:alphaModFix/>
          </a:blip>
          <a:stretch>
            <a:fillRect/>
          </a:stretch>
        </p:blipFill>
        <p:spPr>
          <a:xfrm>
            <a:off x="1064300" y="936850"/>
            <a:ext cx="4258899" cy="3813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¡Bienvenidos/as</a:t>
            </a:r>
            <a:endParaRPr/>
          </a:p>
          <a:p>
            <a:pPr indent="0" lvl="0" marL="0" rtl="0" algn="l">
              <a:spcBef>
                <a:spcPts val="0"/>
              </a:spcBef>
              <a:spcAft>
                <a:spcPts val="0"/>
              </a:spcAft>
              <a:buNone/>
            </a:pPr>
            <a:r>
              <a:rPr lang="es"/>
              <a:t>a Data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33" name="Google Shape;533;p95"/>
          <p:cNvSpPr txBox="1"/>
          <p:nvPr/>
        </p:nvSpPr>
        <p:spPr>
          <a:xfrm>
            <a:off x="4783775" y="687075"/>
            <a:ext cx="4044300" cy="13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Un algoritmo construido de esta forma ‘manual’ NO es lo que entendemos por Machine Learning. </a:t>
            </a:r>
            <a:endParaRPr sz="1800">
              <a:solidFill>
                <a:srgbClr val="434343"/>
              </a:solidFill>
              <a:latin typeface="Rubik"/>
              <a:ea typeface="Rubik"/>
              <a:cs typeface="Rubik"/>
              <a:sym typeface="Rubik"/>
            </a:endParaRPr>
          </a:p>
          <a:p>
            <a:pPr indent="0" lvl="0" marL="0" rtl="0" algn="l">
              <a:spcBef>
                <a:spcPts val="0"/>
              </a:spcBef>
              <a:spcAft>
                <a:spcPts val="0"/>
              </a:spcAft>
              <a:buNone/>
            </a:pPr>
            <a:r>
              <a:t/>
            </a:r>
            <a:endParaRPr sz="1800">
              <a:solidFill>
                <a:srgbClr val="434343"/>
              </a:solidFill>
              <a:latin typeface="Rubik"/>
              <a:ea typeface="Rubik"/>
              <a:cs typeface="Rubik"/>
              <a:sym typeface="Rubik"/>
            </a:endParaRPr>
          </a:p>
        </p:txBody>
      </p:sp>
      <p:pic>
        <p:nvPicPr>
          <p:cNvPr id="534" name="Google Shape;534;p95"/>
          <p:cNvPicPr preferRelativeResize="0"/>
          <p:nvPr/>
        </p:nvPicPr>
        <p:blipFill rotWithShape="1">
          <a:blip r:embed="rId3">
            <a:alphaModFix/>
          </a:blip>
          <a:srcRect b="50000" l="0" r="0" t="0"/>
          <a:stretch/>
        </p:blipFill>
        <p:spPr>
          <a:xfrm>
            <a:off x="546700" y="152400"/>
            <a:ext cx="3631000" cy="241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40" name="Google Shape;540;p96"/>
          <p:cNvSpPr txBox="1"/>
          <p:nvPr/>
        </p:nvSpPr>
        <p:spPr>
          <a:xfrm>
            <a:off x="4783775" y="687075"/>
            <a:ext cx="4044300" cy="13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Un algoritmo construido de esta forma ‘manual’ NO es lo que entendemos por Machine Learning. </a:t>
            </a:r>
            <a:endParaRPr sz="1800">
              <a:solidFill>
                <a:srgbClr val="434343"/>
              </a:solidFill>
              <a:latin typeface="Rubik"/>
              <a:ea typeface="Rubik"/>
              <a:cs typeface="Rubik"/>
              <a:sym typeface="Rubik"/>
            </a:endParaRPr>
          </a:p>
          <a:p>
            <a:pPr indent="0" lvl="0" marL="0" rtl="0" algn="l">
              <a:spcBef>
                <a:spcPts val="0"/>
              </a:spcBef>
              <a:spcAft>
                <a:spcPts val="0"/>
              </a:spcAft>
              <a:buNone/>
            </a:pPr>
            <a:r>
              <a:t/>
            </a:r>
            <a:endParaRPr sz="1800">
              <a:solidFill>
                <a:srgbClr val="434343"/>
              </a:solidFill>
              <a:latin typeface="Rubik"/>
              <a:ea typeface="Rubik"/>
              <a:cs typeface="Rubik"/>
              <a:sym typeface="Rubik"/>
            </a:endParaRPr>
          </a:p>
        </p:txBody>
      </p:sp>
      <p:pic>
        <p:nvPicPr>
          <p:cNvPr id="541" name="Google Shape;541;p96"/>
          <p:cNvPicPr preferRelativeResize="0"/>
          <p:nvPr/>
        </p:nvPicPr>
        <p:blipFill rotWithShape="1">
          <a:blip r:embed="rId3">
            <a:alphaModFix/>
          </a:blip>
          <a:srcRect b="50000" l="0" r="0" t="0"/>
          <a:stretch/>
        </p:blipFill>
        <p:spPr>
          <a:xfrm>
            <a:off x="546700" y="152400"/>
            <a:ext cx="3631000" cy="2419350"/>
          </a:xfrm>
          <a:prstGeom prst="rect">
            <a:avLst/>
          </a:prstGeom>
          <a:noFill/>
          <a:ln>
            <a:noFill/>
          </a:ln>
        </p:spPr>
      </p:pic>
      <p:sp>
        <p:nvSpPr>
          <p:cNvPr id="542" name="Google Shape;542;p96"/>
          <p:cNvSpPr txBox="1"/>
          <p:nvPr/>
        </p:nvSpPr>
        <p:spPr>
          <a:xfrm>
            <a:off x="4882925" y="1876925"/>
            <a:ext cx="40443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E1446D"/>
                </a:solidFill>
                <a:latin typeface="Rubik"/>
                <a:ea typeface="Rubik"/>
                <a:cs typeface="Rubik"/>
                <a:sym typeface="Rubik"/>
              </a:rPr>
              <a:t>¿POR QUÉ?</a:t>
            </a:r>
            <a:r>
              <a:rPr lang="es" sz="1800">
                <a:solidFill>
                  <a:srgbClr val="434343"/>
                </a:solidFill>
                <a:latin typeface="Rubik"/>
                <a:ea typeface="Rubik"/>
                <a:cs typeface="Rubik"/>
                <a:sym typeface="Rubik"/>
              </a:rPr>
              <a:t> </a:t>
            </a:r>
            <a:endParaRPr sz="1800">
              <a:solidFill>
                <a:srgbClr val="434343"/>
              </a:solidFill>
              <a:latin typeface="Rubik"/>
              <a:ea typeface="Rubik"/>
              <a:cs typeface="Rubik"/>
              <a:sym typeface="Rubik"/>
            </a:endParaRPr>
          </a:p>
          <a:p>
            <a:pPr indent="0" lvl="0" marL="0" rtl="0" algn="l">
              <a:spcBef>
                <a:spcPts val="0"/>
              </a:spcBef>
              <a:spcAft>
                <a:spcPts val="0"/>
              </a:spcAft>
              <a:buNone/>
            </a:pPr>
            <a:r>
              <a:t/>
            </a:r>
            <a:endParaRPr sz="1800">
              <a:solidFill>
                <a:srgbClr val="434343"/>
              </a:solidFill>
              <a:latin typeface="Rubik"/>
              <a:ea typeface="Rubik"/>
              <a:cs typeface="Rubik"/>
              <a:sym typeface="Rubi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48" name="Google Shape;548;p97"/>
          <p:cNvSpPr txBox="1"/>
          <p:nvPr/>
        </p:nvSpPr>
        <p:spPr>
          <a:xfrm>
            <a:off x="4783775" y="687075"/>
            <a:ext cx="4044300" cy="13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Un algoritmo construido de esta forma ‘manual’ NO es lo que entendemos por Machine Learning. </a:t>
            </a:r>
            <a:endParaRPr sz="1800">
              <a:solidFill>
                <a:srgbClr val="434343"/>
              </a:solidFill>
              <a:latin typeface="Rubik"/>
              <a:ea typeface="Rubik"/>
              <a:cs typeface="Rubik"/>
              <a:sym typeface="Rubik"/>
            </a:endParaRPr>
          </a:p>
          <a:p>
            <a:pPr indent="0" lvl="0" marL="0" rtl="0" algn="l">
              <a:spcBef>
                <a:spcPts val="0"/>
              </a:spcBef>
              <a:spcAft>
                <a:spcPts val="0"/>
              </a:spcAft>
              <a:buNone/>
            </a:pPr>
            <a:r>
              <a:t/>
            </a:r>
            <a:endParaRPr sz="1800">
              <a:solidFill>
                <a:srgbClr val="434343"/>
              </a:solidFill>
              <a:latin typeface="Rubik"/>
              <a:ea typeface="Rubik"/>
              <a:cs typeface="Rubik"/>
              <a:sym typeface="Rubik"/>
            </a:endParaRPr>
          </a:p>
        </p:txBody>
      </p:sp>
      <p:pic>
        <p:nvPicPr>
          <p:cNvPr id="549" name="Google Shape;549;p97"/>
          <p:cNvPicPr preferRelativeResize="0"/>
          <p:nvPr/>
        </p:nvPicPr>
        <p:blipFill>
          <a:blip r:embed="rId3">
            <a:alphaModFix/>
          </a:blip>
          <a:stretch>
            <a:fillRect/>
          </a:stretch>
        </p:blipFill>
        <p:spPr>
          <a:xfrm>
            <a:off x="546700" y="152400"/>
            <a:ext cx="3630999" cy="4838700"/>
          </a:xfrm>
          <a:prstGeom prst="rect">
            <a:avLst/>
          </a:prstGeom>
          <a:noFill/>
          <a:ln>
            <a:noFill/>
          </a:ln>
        </p:spPr>
      </p:pic>
      <p:sp>
        <p:nvSpPr>
          <p:cNvPr id="550" name="Google Shape;550;p97"/>
          <p:cNvSpPr txBox="1"/>
          <p:nvPr/>
        </p:nvSpPr>
        <p:spPr>
          <a:xfrm>
            <a:off x="4783775" y="3085725"/>
            <a:ext cx="4044300" cy="13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2400">
                <a:solidFill>
                  <a:srgbClr val="434343"/>
                </a:solidFill>
                <a:latin typeface="Rubik"/>
                <a:ea typeface="Rubik"/>
                <a:cs typeface="Rubik"/>
                <a:sym typeface="Rubik"/>
              </a:rPr>
              <a:t>En Machine Learning el modelo </a:t>
            </a:r>
            <a:r>
              <a:rPr lang="es" sz="2400">
                <a:solidFill>
                  <a:srgbClr val="E1446D"/>
                </a:solidFill>
                <a:latin typeface="Rubik"/>
                <a:ea typeface="Rubik"/>
                <a:cs typeface="Rubik"/>
                <a:sym typeface="Rubik"/>
              </a:rPr>
              <a:t>(algoritmo) debe aprender a predecir a partir de los datos.</a:t>
            </a:r>
            <a:endParaRPr sz="2400">
              <a:solidFill>
                <a:srgbClr val="E1446D"/>
              </a:solidFill>
              <a:latin typeface="Rubik"/>
              <a:ea typeface="Rubik"/>
              <a:cs typeface="Rubik"/>
              <a:sym typeface="Rubik"/>
            </a:endParaRPr>
          </a:p>
          <a:p>
            <a:pPr indent="0" lvl="0" marL="0" marR="0" rtl="0" algn="l">
              <a:lnSpc>
                <a:spcPct val="100000"/>
              </a:lnSpc>
              <a:spcBef>
                <a:spcPts val="0"/>
              </a:spcBef>
              <a:spcAft>
                <a:spcPts val="0"/>
              </a:spcAft>
              <a:buNone/>
            </a:pPr>
            <a:r>
              <a:t/>
            </a:r>
            <a:endParaRPr sz="2400">
              <a:solidFill>
                <a:srgbClr val="434343"/>
              </a:solidFill>
              <a:latin typeface="Rubik"/>
              <a:ea typeface="Rubik"/>
              <a:cs typeface="Rubik"/>
              <a:sym typeface="Rubik"/>
            </a:endParaRPr>
          </a:p>
          <a:p>
            <a:pPr indent="0" lvl="0" marL="0" rtl="0" algn="l">
              <a:spcBef>
                <a:spcPts val="0"/>
              </a:spcBef>
              <a:spcAft>
                <a:spcPts val="0"/>
              </a:spcAft>
              <a:buNone/>
            </a:pPr>
            <a:r>
              <a:t/>
            </a:r>
            <a:endParaRPr sz="2400">
              <a:solidFill>
                <a:srgbClr val="434343"/>
              </a:solidFill>
              <a:latin typeface="Rubik"/>
              <a:ea typeface="Rubik"/>
              <a:cs typeface="Rubik"/>
              <a:sym typeface="Rubik"/>
            </a:endParaRPr>
          </a:p>
        </p:txBody>
      </p:sp>
      <p:sp>
        <p:nvSpPr>
          <p:cNvPr id="551" name="Google Shape;551;p97"/>
          <p:cNvSpPr txBox="1"/>
          <p:nvPr/>
        </p:nvSpPr>
        <p:spPr>
          <a:xfrm>
            <a:off x="4882925" y="1876925"/>
            <a:ext cx="40443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E1446D"/>
                </a:solidFill>
                <a:latin typeface="Rubik"/>
                <a:ea typeface="Rubik"/>
                <a:cs typeface="Rubik"/>
                <a:sym typeface="Rubik"/>
              </a:rPr>
              <a:t>¿POR QUÉ?</a:t>
            </a:r>
            <a:r>
              <a:rPr lang="es" sz="1800">
                <a:solidFill>
                  <a:srgbClr val="434343"/>
                </a:solidFill>
                <a:latin typeface="Rubik"/>
                <a:ea typeface="Rubik"/>
                <a:cs typeface="Rubik"/>
                <a:sym typeface="Rubik"/>
              </a:rPr>
              <a:t> </a:t>
            </a:r>
            <a:endParaRPr sz="1800">
              <a:solidFill>
                <a:srgbClr val="434343"/>
              </a:solidFill>
              <a:latin typeface="Rubik"/>
              <a:ea typeface="Rubik"/>
              <a:cs typeface="Rubik"/>
              <a:sym typeface="Rubik"/>
            </a:endParaRPr>
          </a:p>
          <a:p>
            <a:pPr indent="0" lvl="0" marL="0" rtl="0" algn="l">
              <a:spcBef>
                <a:spcPts val="0"/>
              </a:spcBef>
              <a:spcAft>
                <a:spcPts val="0"/>
              </a:spcAft>
              <a:buNone/>
            </a:pPr>
            <a:r>
              <a:t/>
            </a:r>
            <a:endParaRPr sz="1800">
              <a:solidFill>
                <a:srgbClr val="434343"/>
              </a:solidFill>
              <a:latin typeface="Rubik"/>
              <a:ea typeface="Rubik"/>
              <a:cs typeface="Rubik"/>
              <a:sym typeface="Rubi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98"/>
          <p:cNvSpPr txBox="1"/>
          <p:nvPr>
            <p:ph type="title"/>
          </p:nvPr>
        </p:nvSpPr>
        <p:spPr>
          <a:xfrm>
            <a:off x="729450" y="587675"/>
            <a:ext cx="5984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¿Cuál es la definición de </a:t>
            </a:r>
            <a:endParaRPr/>
          </a:p>
          <a:p>
            <a:pPr indent="0" lvl="0" marL="0" rtl="0" algn="l">
              <a:spcBef>
                <a:spcPts val="0"/>
              </a:spcBef>
              <a:spcAft>
                <a:spcPts val="0"/>
              </a:spcAft>
              <a:buNone/>
            </a:pPr>
            <a:r>
              <a:rPr lang="es"/>
              <a:t>MACHINE LEARNING?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62" name="Google Shape;562;p99"/>
          <p:cNvPicPr preferRelativeResize="0"/>
          <p:nvPr/>
        </p:nvPicPr>
        <p:blipFill>
          <a:blip r:embed="rId3">
            <a:alphaModFix/>
          </a:blip>
          <a:stretch>
            <a:fillRect/>
          </a:stretch>
        </p:blipFill>
        <p:spPr>
          <a:xfrm>
            <a:off x="5308825" y="376950"/>
            <a:ext cx="3692500" cy="4164225"/>
          </a:xfrm>
          <a:prstGeom prst="rect">
            <a:avLst/>
          </a:prstGeom>
          <a:noFill/>
          <a:ln>
            <a:noFill/>
          </a:ln>
        </p:spPr>
      </p:pic>
      <p:sp>
        <p:nvSpPr>
          <p:cNvPr id="563" name="Google Shape;563;p99"/>
          <p:cNvSpPr txBox="1"/>
          <p:nvPr/>
        </p:nvSpPr>
        <p:spPr>
          <a:xfrm rot="-813631">
            <a:off x="5637749" y="3947783"/>
            <a:ext cx="928895" cy="36723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434343"/>
                </a:solidFill>
                <a:highlight>
                  <a:srgbClr val="FFFFFF"/>
                </a:highlight>
                <a:latin typeface="Rubik"/>
                <a:ea typeface="Rubik"/>
                <a:cs typeface="Rubik"/>
                <a:sym typeface="Rubik"/>
              </a:rPr>
              <a:t>Wikipedia</a:t>
            </a:r>
            <a:endParaRPr sz="1000">
              <a:solidFill>
                <a:srgbClr val="434343"/>
              </a:solidFill>
              <a:highlight>
                <a:srgbClr val="FFFFFF"/>
              </a:highlight>
              <a:latin typeface="Rubik"/>
              <a:ea typeface="Rubik"/>
              <a:cs typeface="Rubik"/>
              <a:sym typeface="Rubik"/>
            </a:endParaRPr>
          </a:p>
        </p:txBody>
      </p:sp>
      <p:sp>
        <p:nvSpPr>
          <p:cNvPr id="564" name="Google Shape;564;p99"/>
          <p:cNvSpPr txBox="1"/>
          <p:nvPr/>
        </p:nvSpPr>
        <p:spPr>
          <a:xfrm rot="-994034">
            <a:off x="7325267" y="3278098"/>
            <a:ext cx="1446657" cy="36751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1200">
                <a:solidFill>
                  <a:srgbClr val="434343"/>
                </a:solidFill>
                <a:highlight>
                  <a:srgbClr val="FFFFFF"/>
                </a:highlight>
                <a:latin typeface="Rubik"/>
                <a:ea typeface="Rubik"/>
                <a:cs typeface="Rubik"/>
                <a:sym typeface="Rubik"/>
              </a:rPr>
              <a:t>Machine Learning</a:t>
            </a:r>
            <a:endParaRPr sz="1200">
              <a:solidFill>
                <a:srgbClr val="434343"/>
              </a:solidFill>
              <a:highlight>
                <a:srgbClr val="FFFFFF"/>
              </a:highlight>
              <a:latin typeface="Rubik"/>
              <a:ea typeface="Rubik"/>
              <a:cs typeface="Rubik"/>
              <a:sym typeface="Rubik"/>
            </a:endParaRPr>
          </a:p>
        </p:txBody>
      </p:sp>
      <p:sp>
        <p:nvSpPr>
          <p:cNvPr id="565" name="Google Shape;565;p99"/>
          <p:cNvSpPr txBox="1"/>
          <p:nvPr/>
        </p:nvSpPr>
        <p:spPr>
          <a:xfrm>
            <a:off x="519725" y="517763"/>
            <a:ext cx="4499700" cy="37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434343"/>
                </a:solidFill>
                <a:latin typeface="Rubik"/>
                <a:ea typeface="Rubik"/>
                <a:cs typeface="Rubik"/>
                <a:sym typeface="Rubik"/>
              </a:rPr>
              <a:t>Machine learning (ML) is the</a:t>
            </a:r>
            <a:r>
              <a:rPr lang="es" sz="1500">
                <a:solidFill>
                  <a:srgbClr val="434343"/>
                </a:solidFill>
                <a:uFill>
                  <a:noFill/>
                </a:uFill>
                <a:latin typeface="Rubik"/>
                <a:ea typeface="Rubik"/>
                <a:cs typeface="Rubik"/>
                <a:sym typeface="Rubik"/>
                <a:hlinkClick r:id="rId4"/>
              </a:rPr>
              <a:t> </a:t>
            </a:r>
            <a:r>
              <a:rPr lang="es" sz="1500" u="sng">
                <a:solidFill>
                  <a:srgbClr val="E1446D"/>
                </a:solidFill>
                <a:latin typeface="Rubik"/>
                <a:ea typeface="Rubik"/>
                <a:cs typeface="Rubik"/>
                <a:sym typeface="Rubik"/>
                <a:hlinkClick r:id="rId5"/>
              </a:rPr>
              <a:t>scientific study</a:t>
            </a:r>
            <a:r>
              <a:rPr lang="es" sz="1500">
                <a:solidFill>
                  <a:srgbClr val="434343"/>
                </a:solidFill>
                <a:latin typeface="Rubik"/>
                <a:ea typeface="Rubik"/>
                <a:cs typeface="Rubik"/>
                <a:sym typeface="Rubik"/>
              </a:rPr>
              <a:t> of</a:t>
            </a:r>
            <a:r>
              <a:rPr lang="es" sz="1500">
                <a:solidFill>
                  <a:srgbClr val="434343"/>
                </a:solidFill>
                <a:uFill>
                  <a:noFill/>
                </a:uFill>
                <a:latin typeface="Rubik"/>
                <a:ea typeface="Rubik"/>
                <a:cs typeface="Rubik"/>
                <a:sym typeface="Rubik"/>
                <a:hlinkClick r:id="rId6"/>
              </a:rPr>
              <a:t> </a:t>
            </a:r>
            <a:r>
              <a:rPr lang="es" sz="1500" u="sng">
                <a:solidFill>
                  <a:srgbClr val="E1446D"/>
                </a:solidFill>
                <a:latin typeface="Rubik"/>
                <a:ea typeface="Rubik"/>
                <a:cs typeface="Rubik"/>
                <a:sym typeface="Rubik"/>
                <a:hlinkClick r:id="rId7"/>
              </a:rPr>
              <a:t>algorithms</a:t>
            </a:r>
            <a:r>
              <a:rPr lang="es" sz="1500">
                <a:solidFill>
                  <a:srgbClr val="434343"/>
                </a:solidFill>
                <a:latin typeface="Rubik"/>
                <a:ea typeface="Rubik"/>
                <a:cs typeface="Rubik"/>
                <a:sym typeface="Rubik"/>
              </a:rPr>
              <a:t> and</a:t>
            </a:r>
            <a:r>
              <a:rPr lang="es" sz="1500">
                <a:solidFill>
                  <a:srgbClr val="434343"/>
                </a:solidFill>
                <a:uFill>
                  <a:noFill/>
                </a:uFill>
                <a:latin typeface="Rubik"/>
                <a:ea typeface="Rubik"/>
                <a:cs typeface="Rubik"/>
                <a:sym typeface="Rubik"/>
                <a:hlinkClick r:id="rId8"/>
              </a:rPr>
              <a:t> </a:t>
            </a:r>
            <a:r>
              <a:rPr lang="es" sz="1500" u="sng">
                <a:solidFill>
                  <a:srgbClr val="E1446D"/>
                </a:solidFill>
                <a:latin typeface="Rubik"/>
                <a:ea typeface="Rubik"/>
                <a:cs typeface="Rubik"/>
                <a:sym typeface="Rubik"/>
                <a:hlinkClick r:id="rId9"/>
              </a:rPr>
              <a:t>statistical models</a:t>
            </a:r>
            <a:r>
              <a:rPr lang="es" sz="1500">
                <a:solidFill>
                  <a:srgbClr val="434343"/>
                </a:solidFill>
                <a:latin typeface="Rubik"/>
                <a:ea typeface="Rubik"/>
                <a:cs typeface="Rubik"/>
                <a:sym typeface="Rubik"/>
              </a:rPr>
              <a:t> that</a:t>
            </a:r>
            <a:r>
              <a:rPr lang="es" sz="1500">
                <a:solidFill>
                  <a:srgbClr val="434343"/>
                </a:solidFill>
                <a:uFill>
                  <a:noFill/>
                </a:uFill>
                <a:latin typeface="Rubik"/>
                <a:ea typeface="Rubik"/>
                <a:cs typeface="Rubik"/>
                <a:sym typeface="Rubik"/>
                <a:hlinkClick r:id="rId10"/>
              </a:rPr>
              <a:t> </a:t>
            </a:r>
            <a:r>
              <a:rPr lang="es" sz="1500" u="sng">
                <a:solidFill>
                  <a:srgbClr val="E1446D"/>
                </a:solidFill>
                <a:latin typeface="Rubik"/>
                <a:ea typeface="Rubik"/>
                <a:cs typeface="Rubik"/>
                <a:sym typeface="Rubik"/>
                <a:hlinkClick r:id="rId11"/>
              </a:rPr>
              <a:t>computer systems</a:t>
            </a:r>
            <a:r>
              <a:rPr lang="es" sz="1500">
                <a:solidFill>
                  <a:srgbClr val="434343"/>
                </a:solidFill>
                <a:latin typeface="Rubik"/>
                <a:ea typeface="Rubik"/>
                <a:cs typeface="Rubik"/>
                <a:sym typeface="Rubik"/>
              </a:rPr>
              <a:t> use to perform a specific task without using explicit instructions, relying on patterns and</a:t>
            </a:r>
            <a:r>
              <a:rPr lang="es" sz="1500">
                <a:solidFill>
                  <a:srgbClr val="434343"/>
                </a:solidFill>
                <a:uFill>
                  <a:noFill/>
                </a:uFill>
                <a:latin typeface="Rubik"/>
                <a:ea typeface="Rubik"/>
                <a:cs typeface="Rubik"/>
                <a:sym typeface="Rubik"/>
                <a:hlinkClick r:id="rId12"/>
              </a:rPr>
              <a:t> </a:t>
            </a:r>
            <a:r>
              <a:rPr lang="es" sz="1500" u="sng">
                <a:solidFill>
                  <a:srgbClr val="E1446D"/>
                </a:solidFill>
                <a:latin typeface="Rubik"/>
                <a:ea typeface="Rubik"/>
                <a:cs typeface="Rubik"/>
                <a:sym typeface="Rubik"/>
                <a:hlinkClick r:id="rId13"/>
              </a:rPr>
              <a:t>inference</a:t>
            </a:r>
            <a:r>
              <a:rPr lang="es" sz="1500">
                <a:solidFill>
                  <a:srgbClr val="434343"/>
                </a:solidFill>
                <a:latin typeface="Rubik"/>
                <a:ea typeface="Rubik"/>
                <a:cs typeface="Rubik"/>
                <a:sym typeface="Rubik"/>
              </a:rPr>
              <a:t> instead. It is seen as a subset of</a:t>
            </a:r>
            <a:r>
              <a:rPr lang="es" sz="1500">
                <a:solidFill>
                  <a:srgbClr val="434343"/>
                </a:solidFill>
                <a:uFill>
                  <a:noFill/>
                </a:uFill>
                <a:latin typeface="Rubik"/>
                <a:ea typeface="Rubik"/>
                <a:cs typeface="Rubik"/>
                <a:sym typeface="Rubik"/>
                <a:hlinkClick r:id="rId14"/>
              </a:rPr>
              <a:t> </a:t>
            </a:r>
            <a:r>
              <a:rPr lang="es" sz="1500" u="sng">
                <a:solidFill>
                  <a:srgbClr val="E1446D"/>
                </a:solidFill>
                <a:latin typeface="Rubik"/>
                <a:ea typeface="Rubik"/>
                <a:cs typeface="Rubik"/>
                <a:sym typeface="Rubik"/>
                <a:hlinkClick r:id="rId15"/>
              </a:rPr>
              <a:t>artificial intelligence</a:t>
            </a:r>
            <a:r>
              <a:rPr lang="es" sz="1500">
                <a:solidFill>
                  <a:srgbClr val="434343"/>
                </a:solidFill>
                <a:latin typeface="Rubik"/>
                <a:ea typeface="Rubik"/>
                <a:cs typeface="Rubik"/>
                <a:sym typeface="Rubik"/>
              </a:rPr>
              <a:t>. </a:t>
            </a:r>
            <a:endParaRPr sz="1500">
              <a:solidFill>
                <a:srgbClr val="434343"/>
              </a:solidFill>
              <a:latin typeface="Rubik"/>
              <a:ea typeface="Rubik"/>
              <a:cs typeface="Rubik"/>
              <a:sym typeface="Rubik"/>
            </a:endParaRPr>
          </a:p>
          <a:p>
            <a:pPr indent="0" lvl="0" marL="0" rtl="0" algn="l">
              <a:spcBef>
                <a:spcPts val="1000"/>
              </a:spcBef>
              <a:spcAft>
                <a:spcPts val="0"/>
              </a:spcAft>
              <a:buNone/>
            </a:pPr>
            <a:r>
              <a:rPr lang="es" sz="1500">
                <a:solidFill>
                  <a:srgbClr val="434343"/>
                </a:solidFill>
                <a:latin typeface="Rubik"/>
                <a:ea typeface="Rubik"/>
                <a:cs typeface="Rubik"/>
                <a:sym typeface="Rubik"/>
              </a:rPr>
              <a:t>Machine learning algorithms build a</a:t>
            </a:r>
            <a:r>
              <a:rPr lang="es" sz="1500">
                <a:solidFill>
                  <a:srgbClr val="434343"/>
                </a:solidFill>
                <a:uFill>
                  <a:noFill/>
                </a:uFill>
                <a:latin typeface="Rubik"/>
                <a:ea typeface="Rubik"/>
                <a:cs typeface="Rubik"/>
                <a:sym typeface="Rubik"/>
                <a:hlinkClick r:id="rId16"/>
              </a:rPr>
              <a:t> </a:t>
            </a:r>
            <a:r>
              <a:rPr lang="es" sz="1500" u="sng">
                <a:solidFill>
                  <a:srgbClr val="E1446D"/>
                </a:solidFill>
                <a:latin typeface="Rubik"/>
                <a:ea typeface="Rubik"/>
                <a:cs typeface="Rubik"/>
                <a:sym typeface="Rubik"/>
                <a:hlinkClick r:id="rId17"/>
              </a:rPr>
              <a:t>mathematical model</a:t>
            </a:r>
            <a:r>
              <a:rPr lang="es" sz="1500">
                <a:solidFill>
                  <a:srgbClr val="E1446D"/>
                </a:solidFill>
                <a:latin typeface="Rubik"/>
                <a:ea typeface="Rubik"/>
                <a:cs typeface="Rubik"/>
                <a:sym typeface="Rubik"/>
              </a:rPr>
              <a:t> </a:t>
            </a:r>
            <a:r>
              <a:rPr lang="es" sz="1500">
                <a:solidFill>
                  <a:srgbClr val="434343"/>
                </a:solidFill>
                <a:latin typeface="Rubik"/>
                <a:ea typeface="Rubik"/>
                <a:cs typeface="Rubik"/>
                <a:sym typeface="Rubik"/>
              </a:rPr>
              <a:t>based on sample data, known as "</a:t>
            </a:r>
            <a:r>
              <a:rPr lang="es" sz="1500" u="sng">
                <a:solidFill>
                  <a:srgbClr val="E1446D"/>
                </a:solidFill>
                <a:latin typeface="Rubik"/>
                <a:ea typeface="Rubik"/>
                <a:cs typeface="Rubik"/>
                <a:sym typeface="Rubik"/>
                <a:hlinkClick r:id="rId18"/>
              </a:rPr>
              <a:t>training data</a:t>
            </a:r>
            <a:r>
              <a:rPr lang="es" sz="1500">
                <a:solidFill>
                  <a:srgbClr val="434343"/>
                </a:solidFill>
                <a:latin typeface="Rubik"/>
                <a:ea typeface="Rubik"/>
                <a:cs typeface="Rubik"/>
                <a:sym typeface="Rubik"/>
              </a:rPr>
              <a:t>", in order to make predictions or decisions without being explicitly programmed to perform the task.</a:t>
            </a:r>
            <a:r>
              <a:rPr baseline="30000" lang="es" sz="1500" u="sng">
                <a:solidFill>
                  <a:srgbClr val="434343"/>
                </a:solidFill>
                <a:latin typeface="Rubik"/>
                <a:ea typeface="Rubik"/>
                <a:cs typeface="Rubik"/>
                <a:sym typeface="Rubik"/>
                <a:hlinkClick r:id="rId19"/>
              </a:rPr>
              <a:t>[1]</a:t>
            </a:r>
            <a:r>
              <a:rPr baseline="30000" lang="es" sz="1500" u="sng">
                <a:solidFill>
                  <a:srgbClr val="434343"/>
                </a:solidFill>
                <a:latin typeface="Rubik"/>
                <a:ea typeface="Rubik"/>
                <a:cs typeface="Rubik"/>
                <a:sym typeface="Rubik"/>
                <a:hlinkClick r:id="rId20"/>
              </a:rPr>
              <a:t>[2]</a:t>
            </a:r>
            <a:r>
              <a:rPr baseline="30000" lang="es" sz="1500">
                <a:solidFill>
                  <a:srgbClr val="434343"/>
                </a:solidFill>
                <a:latin typeface="Rubik"/>
                <a:ea typeface="Rubik"/>
                <a:cs typeface="Rubik"/>
                <a:sym typeface="Rubik"/>
              </a:rPr>
              <a:t>:2</a:t>
            </a:r>
            <a:r>
              <a:rPr lang="es" sz="1500">
                <a:solidFill>
                  <a:srgbClr val="434343"/>
                </a:solidFill>
                <a:latin typeface="Rubik"/>
                <a:ea typeface="Rubik"/>
                <a:cs typeface="Rubik"/>
                <a:sym typeface="Rubik"/>
              </a:rPr>
              <a:t> </a:t>
            </a:r>
            <a:endParaRPr sz="1500">
              <a:solidFill>
                <a:srgbClr val="434343"/>
              </a:solidFill>
              <a:latin typeface="Rubik"/>
              <a:ea typeface="Rubik"/>
              <a:cs typeface="Rubik"/>
              <a:sym typeface="Rubik"/>
            </a:endParaRPr>
          </a:p>
          <a:p>
            <a:pPr indent="0" lvl="0" marL="0" rtl="0" algn="l">
              <a:spcBef>
                <a:spcPts val="1000"/>
              </a:spcBef>
              <a:spcAft>
                <a:spcPts val="1000"/>
              </a:spcAft>
              <a:buNone/>
            </a:pPr>
            <a:r>
              <a:rPr lang="es" sz="1500">
                <a:solidFill>
                  <a:srgbClr val="434343"/>
                </a:solidFill>
                <a:latin typeface="Rubik"/>
                <a:ea typeface="Rubik"/>
                <a:cs typeface="Rubik"/>
                <a:sym typeface="Rubik"/>
              </a:rPr>
              <a:t>Machine learning algorithms are used in a wide variety of applications, such as</a:t>
            </a:r>
            <a:r>
              <a:rPr lang="es" sz="1500">
                <a:solidFill>
                  <a:srgbClr val="434343"/>
                </a:solidFill>
                <a:uFill>
                  <a:noFill/>
                </a:uFill>
                <a:latin typeface="Rubik"/>
                <a:ea typeface="Rubik"/>
                <a:cs typeface="Rubik"/>
                <a:sym typeface="Rubik"/>
                <a:hlinkClick r:id="rId21"/>
              </a:rPr>
              <a:t> </a:t>
            </a:r>
            <a:r>
              <a:rPr lang="es" sz="1500" u="sng">
                <a:solidFill>
                  <a:srgbClr val="E1446D"/>
                </a:solidFill>
                <a:latin typeface="Rubik"/>
                <a:ea typeface="Rubik"/>
                <a:cs typeface="Rubik"/>
                <a:sym typeface="Rubik"/>
                <a:hlinkClick r:id="rId22"/>
              </a:rPr>
              <a:t>email filtering</a:t>
            </a:r>
            <a:r>
              <a:rPr lang="es" sz="1500">
                <a:solidFill>
                  <a:srgbClr val="E1446D"/>
                </a:solidFill>
                <a:latin typeface="Rubik"/>
                <a:ea typeface="Rubik"/>
                <a:cs typeface="Rubik"/>
                <a:sym typeface="Rubik"/>
              </a:rPr>
              <a:t> </a:t>
            </a:r>
            <a:r>
              <a:rPr lang="es" sz="1500">
                <a:solidFill>
                  <a:srgbClr val="434343"/>
                </a:solidFill>
                <a:latin typeface="Rubik"/>
                <a:ea typeface="Rubik"/>
                <a:cs typeface="Rubik"/>
                <a:sym typeface="Rubik"/>
              </a:rPr>
              <a:t>and</a:t>
            </a:r>
            <a:r>
              <a:rPr lang="es" sz="1500">
                <a:solidFill>
                  <a:srgbClr val="434343"/>
                </a:solidFill>
                <a:uFill>
                  <a:noFill/>
                </a:uFill>
                <a:latin typeface="Rubik"/>
                <a:ea typeface="Rubik"/>
                <a:cs typeface="Rubik"/>
                <a:sym typeface="Rubik"/>
                <a:hlinkClick r:id="rId23"/>
              </a:rPr>
              <a:t> </a:t>
            </a:r>
            <a:r>
              <a:rPr lang="es" sz="1500" u="sng">
                <a:solidFill>
                  <a:srgbClr val="E1446D"/>
                </a:solidFill>
                <a:latin typeface="Rubik"/>
                <a:ea typeface="Rubik"/>
                <a:cs typeface="Rubik"/>
                <a:sym typeface="Rubik"/>
                <a:hlinkClick r:id="rId24"/>
              </a:rPr>
              <a:t>computer vision</a:t>
            </a:r>
            <a:r>
              <a:rPr lang="es" sz="1500">
                <a:solidFill>
                  <a:srgbClr val="E1446D"/>
                </a:solidFill>
                <a:latin typeface="Rubik"/>
                <a:ea typeface="Rubik"/>
                <a:cs typeface="Rubik"/>
                <a:sym typeface="Rubik"/>
              </a:rPr>
              <a:t>,</a:t>
            </a:r>
            <a:r>
              <a:rPr lang="es" sz="1500">
                <a:solidFill>
                  <a:srgbClr val="434343"/>
                </a:solidFill>
                <a:latin typeface="Rubik"/>
                <a:ea typeface="Rubik"/>
                <a:cs typeface="Rubik"/>
                <a:sym typeface="Rubik"/>
              </a:rPr>
              <a:t> where it is difficult or infeasible to develop a conventional algorithm for effectively performing the task. </a:t>
            </a:r>
            <a:endParaRPr sz="1500">
              <a:solidFill>
                <a:srgbClr val="434343"/>
              </a:solidFill>
              <a:latin typeface="Rubik"/>
              <a:ea typeface="Rubik"/>
              <a:cs typeface="Rubik"/>
              <a:sym typeface="Rubi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71" name="Google Shape;571;p100"/>
          <p:cNvPicPr preferRelativeResize="0"/>
          <p:nvPr/>
        </p:nvPicPr>
        <p:blipFill>
          <a:blip r:embed="rId3">
            <a:alphaModFix/>
          </a:blip>
          <a:stretch>
            <a:fillRect/>
          </a:stretch>
        </p:blipFill>
        <p:spPr>
          <a:xfrm>
            <a:off x="5308825" y="376950"/>
            <a:ext cx="3692500" cy="4164225"/>
          </a:xfrm>
          <a:prstGeom prst="rect">
            <a:avLst/>
          </a:prstGeom>
          <a:noFill/>
          <a:ln>
            <a:noFill/>
          </a:ln>
        </p:spPr>
      </p:pic>
      <p:sp>
        <p:nvSpPr>
          <p:cNvPr id="572" name="Google Shape;572;p100"/>
          <p:cNvSpPr txBox="1"/>
          <p:nvPr/>
        </p:nvSpPr>
        <p:spPr>
          <a:xfrm rot="-813631">
            <a:off x="5637749" y="3947783"/>
            <a:ext cx="928895" cy="36723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434343"/>
                </a:solidFill>
                <a:highlight>
                  <a:srgbClr val="FFFFFF"/>
                </a:highlight>
                <a:latin typeface="Rubik"/>
                <a:ea typeface="Rubik"/>
                <a:cs typeface="Rubik"/>
                <a:sym typeface="Rubik"/>
              </a:rPr>
              <a:t>Wikipedia</a:t>
            </a:r>
            <a:endParaRPr sz="1000">
              <a:solidFill>
                <a:srgbClr val="434343"/>
              </a:solidFill>
              <a:highlight>
                <a:srgbClr val="FFFFFF"/>
              </a:highlight>
              <a:latin typeface="Rubik"/>
              <a:ea typeface="Rubik"/>
              <a:cs typeface="Rubik"/>
              <a:sym typeface="Rubik"/>
            </a:endParaRPr>
          </a:p>
        </p:txBody>
      </p:sp>
      <p:sp>
        <p:nvSpPr>
          <p:cNvPr id="573" name="Google Shape;573;p100"/>
          <p:cNvSpPr txBox="1"/>
          <p:nvPr/>
        </p:nvSpPr>
        <p:spPr>
          <a:xfrm rot="-994034">
            <a:off x="7325267" y="3278098"/>
            <a:ext cx="1446657" cy="36751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1200">
                <a:solidFill>
                  <a:srgbClr val="434343"/>
                </a:solidFill>
                <a:highlight>
                  <a:srgbClr val="FFFFFF"/>
                </a:highlight>
                <a:latin typeface="Rubik"/>
                <a:ea typeface="Rubik"/>
                <a:cs typeface="Rubik"/>
                <a:sym typeface="Rubik"/>
              </a:rPr>
              <a:t>Machine Learning</a:t>
            </a:r>
            <a:endParaRPr sz="1200">
              <a:solidFill>
                <a:srgbClr val="434343"/>
              </a:solidFill>
              <a:highlight>
                <a:srgbClr val="FFFFFF"/>
              </a:highlight>
              <a:latin typeface="Rubik"/>
              <a:ea typeface="Rubik"/>
              <a:cs typeface="Rubik"/>
              <a:sym typeface="Rubik"/>
            </a:endParaRPr>
          </a:p>
        </p:txBody>
      </p:sp>
      <p:sp>
        <p:nvSpPr>
          <p:cNvPr id="574" name="Google Shape;574;p100"/>
          <p:cNvSpPr txBox="1"/>
          <p:nvPr/>
        </p:nvSpPr>
        <p:spPr>
          <a:xfrm>
            <a:off x="519725" y="517763"/>
            <a:ext cx="4499700" cy="37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434343"/>
                </a:solidFill>
                <a:latin typeface="Rubik"/>
                <a:ea typeface="Rubik"/>
                <a:cs typeface="Rubik"/>
                <a:sym typeface="Rubik"/>
              </a:rPr>
              <a:t>Machine learning (ML) is the</a:t>
            </a:r>
            <a:r>
              <a:rPr lang="es" sz="1500">
                <a:solidFill>
                  <a:srgbClr val="434343"/>
                </a:solidFill>
                <a:uFill>
                  <a:noFill/>
                </a:uFill>
                <a:latin typeface="Rubik"/>
                <a:ea typeface="Rubik"/>
                <a:cs typeface="Rubik"/>
                <a:sym typeface="Rubik"/>
                <a:hlinkClick r:id="rId4"/>
              </a:rPr>
              <a:t> </a:t>
            </a:r>
            <a:r>
              <a:rPr lang="es" sz="1500" u="sng">
                <a:solidFill>
                  <a:srgbClr val="E1446D"/>
                </a:solidFill>
                <a:latin typeface="Rubik"/>
                <a:ea typeface="Rubik"/>
                <a:cs typeface="Rubik"/>
                <a:sym typeface="Rubik"/>
                <a:hlinkClick r:id="rId5"/>
              </a:rPr>
              <a:t>scientific study</a:t>
            </a:r>
            <a:r>
              <a:rPr lang="es" sz="1500">
                <a:solidFill>
                  <a:srgbClr val="434343"/>
                </a:solidFill>
                <a:latin typeface="Rubik"/>
                <a:ea typeface="Rubik"/>
                <a:cs typeface="Rubik"/>
                <a:sym typeface="Rubik"/>
              </a:rPr>
              <a:t> of</a:t>
            </a:r>
            <a:r>
              <a:rPr lang="es" sz="1500">
                <a:solidFill>
                  <a:srgbClr val="434343"/>
                </a:solidFill>
                <a:uFill>
                  <a:noFill/>
                </a:uFill>
                <a:latin typeface="Rubik"/>
                <a:ea typeface="Rubik"/>
                <a:cs typeface="Rubik"/>
                <a:sym typeface="Rubik"/>
                <a:hlinkClick r:id="rId6"/>
              </a:rPr>
              <a:t> </a:t>
            </a:r>
            <a:r>
              <a:rPr lang="es" sz="1500" u="sng">
                <a:solidFill>
                  <a:srgbClr val="E1446D"/>
                </a:solidFill>
                <a:latin typeface="Rubik"/>
                <a:ea typeface="Rubik"/>
                <a:cs typeface="Rubik"/>
                <a:sym typeface="Rubik"/>
                <a:hlinkClick r:id="rId7"/>
              </a:rPr>
              <a:t>algorithms</a:t>
            </a:r>
            <a:r>
              <a:rPr lang="es" sz="1500">
                <a:solidFill>
                  <a:srgbClr val="434343"/>
                </a:solidFill>
                <a:latin typeface="Rubik"/>
                <a:ea typeface="Rubik"/>
                <a:cs typeface="Rubik"/>
                <a:sym typeface="Rubik"/>
              </a:rPr>
              <a:t> and</a:t>
            </a:r>
            <a:r>
              <a:rPr lang="es" sz="1500">
                <a:solidFill>
                  <a:srgbClr val="434343"/>
                </a:solidFill>
                <a:uFill>
                  <a:noFill/>
                </a:uFill>
                <a:latin typeface="Rubik"/>
                <a:ea typeface="Rubik"/>
                <a:cs typeface="Rubik"/>
                <a:sym typeface="Rubik"/>
                <a:hlinkClick r:id="rId8"/>
              </a:rPr>
              <a:t> </a:t>
            </a:r>
            <a:r>
              <a:rPr lang="es" sz="1500" u="sng">
                <a:solidFill>
                  <a:srgbClr val="E1446D"/>
                </a:solidFill>
                <a:latin typeface="Rubik"/>
                <a:ea typeface="Rubik"/>
                <a:cs typeface="Rubik"/>
                <a:sym typeface="Rubik"/>
                <a:hlinkClick r:id="rId9"/>
              </a:rPr>
              <a:t>statistical models</a:t>
            </a:r>
            <a:r>
              <a:rPr lang="es" sz="1500">
                <a:solidFill>
                  <a:srgbClr val="434343"/>
                </a:solidFill>
                <a:latin typeface="Rubik"/>
                <a:ea typeface="Rubik"/>
                <a:cs typeface="Rubik"/>
                <a:sym typeface="Rubik"/>
              </a:rPr>
              <a:t> that</a:t>
            </a:r>
            <a:r>
              <a:rPr lang="es" sz="1500">
                <a:solidFill>
                  <a:srgbClr val="434343"/>
                </a:solidFill>
                <a:uFill>
                  <a:noFill/>
                </a:uFill>
                <a:latin typeface="Rubik"/>
                <a:ea typeface="Rubik"/>
                <a:cs typeface="Rubik"/>
                <a:sym typeface="Rubik"/>
                <a:hlinkClick r:id="rId10"/>
              </a:rPr>
              <a:t> </a:t>
            </a:r>
            <a:r>
              <a:rPr lang="es" sz="1500" u="sng">
                <a:solidFill>
                  <a:srgbClr val="E1446D"/>
                </a:solidFill>
                <a:latin typeface="Rubik"/>
                <a:ea typeface="Rubik"/>
                <a:cs typeface="Rubik"/>
                <a:sym typeface="Rubik"/>
                <a:hlinkClick r:id="rId11"/>
              </a:rPr>
              <a:t>computer systems</a:t>
            </a:r>
            <a:r>
              <a:rPr lang="es" sz="1500">
                <a:solidFill>
                  <a:srgbClr val="434343"/>
                </a:solidFill>
                <a:latin typeface="Rubik"/>
                <a:ea typeface="Rubik"/>
                <a:cs typeface="Rubik"/>
                <a:sym typeface="Rubik"/>
              </a:rPr>
              <a:t> use to perform a specific task without using explicit instructions, relying on patterns and</a:t>
            </a:r>
            <a:r>
              <a:rPr lang="es" sz="1500">
                <a:solidFill>
                  <a:srgbClr val="434343"/>
                </a:solidFill>
                <a:uFill>
                  <a:noFill/>
                </a:uFill>
                <a:latin typeface="Rubik"/>
                <a:ea typeface="Rubik"/>
                <a:cs typeface="Rubik"/>
                <a:sym typeface="Rubik"/>
                <a:hlinkClick r:id="rId12"/>
              </a:rPr>
              <a:t> </a:t>
            </a:r>
            <a:r>
              <a:rPr lang="es" sz="1500" u="sng">
                <a:solidFill>
                  <a:srgbClr val="E1446D"/>
                </a:solidFill>
                <a:latin typeface="Rubik"/>
                <a:ea typeface="Rubik"/>
                <a:cs typeface="Rubik"/>
                <a:sym typeface="Rubik"/>
                <a:hlinkClick r:id="rId13"/>
              </a:rPr>
              <a:t>inference</a:t>
            </a:r>
            <a:r>
              <a:rPr lang="es" sz="1500">
                <a:solidFill>
                  <a:srgbClr val="434343"/>
                </a:solidFill>
                <a:latin typeface="Rubik"/>
                <a:ea typeface="Rubik"/>
                <a:cs typeface="Rubik"/>
                <a:sym typeface="Rubik"/>
              </a:rPr>
              <a:t> instead. It is seen as a subset of</a:t>
            </a:r>
            <a:r>
              <a:rPr lang="es" sz="1500">
                <a:solidFill>
                  <a:srgbClr val="434343"/>
                </a:solidFill>
                <a:uFill>
                  <a:noFill/>
                </a:uFill>
                <a:latin typeface="Rubik"/>
                <a:ea typeface="Rubik"/>
                <a:cs typeface="Rubik"/>
                <a:sym typeface="Rubik"/>
                <a:hlinkClick r:id="rId14"/>
              </a:rPr>
              <a:t> </a:t>
            </a:r>
            <a:r>
              <a:rPr lang="es" sz="1500" u="sng">
                <a:solidFill>
                  <a:srgbClr val="E1446D"/>
                </a:solidFill>
                <a:latin typeface="Rubik"/>
                <a:ea typeface="Rubik"/>
                <a:cs typeface="Rubik"/>
                <a:sym typeface="Rubik"/>
                <a:hlinkClick r:id="rId15"/>
              </a:rPr>
              <a:t>artificial intelligence</a:t>
            </a:r>
            <a:r>
              <a:rPr lang="es" sz="1500">
                <a:solidFill>
                  <a:srgbClr val="434343"/>
                </a:solidFill>
                <a:latin typeface="Rubik"/>
                <a:ea typeface="Rubik"/>
                <a:cs typeface="Rubik"/>
                <a:sym typeface="Rubik"/>
              </a:rPr>
              <a:t>. </a:t>
            </a:r>
            <a:endParaRPr sz="1500">
              <a:solidFill>
                <a:srgbClr val="434343"/>
              </a:solidFill>
              <a:latin typeface="Rubik"/>
              <a:ea typeface="Rubik"/>
              <a:cs typeface="Rubik"/>
              <a:sym typeface="Rubik"/>
            </a:endParaRPr>
          </a:p>
          <a:p>
            <a:pPr indent="0" lvl="0" marL="0" rtl="0" algn="l">
              <a:spcBef>
                <a:spcPts val="1000"/>
              </a:spcBef>
              <a:spcAft>
                <a:spcPts val="0"/>
              </a:spcAft>
              <a:buNone/>
            </a:pPr>
            <a:r>
              <a:rPr lang="es" sz="1500">
                <a:solidFill>
                  <a:srgbClr val="FFFFFF"/>
                </a:solidFill>
                <a:highlight>
                  <a:srgbClr val="E1446D"/>
                </a:highlight>
                <a:latin typeface="Rubik"/>
                <a:ea typeface="Rubik"/>
                <a:cs typeface="Rubik"/>
                <a:sym typeface="Rubik"/>
              </a:rPr>
              <a:t>Machine learning algorithms build a</a:t>
            </a:r>
            <a:r>
              <a:rPr lang="es" sz="1500">
                <a:solidFill>
                  <a:srgbClr val="FFFFFF"/>
                </a:solidFill>
                <a:highlight>
                  <a:srgbClr val="E1446D"/>
                </a:highlight>
                <a:uFill>
                  <a:noFill/>
                </a:uFill>
                <a:latin typeface="Rubik"/>
                <a:ea typeface="Rubik"/>
                <a:cs typeface="Rubik"/>
                <a:sym typeface="Rubik"/>
                <a:hlinkClick r:id="rId16"/>
              </a:rPr>
              <a:t> </a:t>
            </a:r>
            <a:r>
              <a:rPr lang="es" sz="1500" u="sng">
                <a:solidFill>
                  <a:srgbClr val="FFFFFF"/>
                </a:solidFill>
                <a:highlight>
                  <a:srgbClr val="E1446D"/>
                </a:highlight>
                <a:latin typeface="Rubik"/>
                <a:ea typeface="Rubik"/>
                <a:cs typeface="Rubik"/>
                <a:sym typeface="Rubik"/>
                <a:hlinkClick r:id="rId17"/>
              </a:rPr>
              <a:t>mathematical model</a:t>
            </a:r>
            <a:r>
              <a:rPr lang="es" sz="1500">
                <a:solidFill>
                  <a:srgbClr val="FFFFFF"/>
                </a:solidFill>
                <a:highlight>
                  <a:srgbClr val="E1446D"/>
                </a:highlight>
                <a:latin typeface="Rubik"/>
                <a:ea typeface="Rubik"/>
                <a:cs typeface="Rubik"/>
                <a:sym typeface="Rubik"/>
              </a:rPr>
              <a:t> based on sample data, known as "</a:t>
            </a:r>
            <a:r>
              <a:rPr lang="es" sz="1500" u="sng">
                <a:solidFill>
                  <a:srgbClr val="FFFFFF"/>
                </a:solidFill>
                <a:highlight>
                  <a:srgbClr val="E1446D"/>
                </a:highlight>
                <a:latin typeface="Rubik"/>
                <a:ea typeface="Rubik"/>
                <a:cs typeface="Rubik"/>
                <a:sym typeface="Rubik"/>
                <a:hlinkClick r:id="rId18"/>
              </a:rPr>
              <a:t>training data</a:t>
            </a:r>
            <a:r>
              <a:rPr lang="es" sz="1500">
                <a:solidFill>
                  <a:srgbClr val="FFFFFF"/>
                </a:solidFill>
                <a:highlight>
                  <a:srgbClr val="E1446D"/>
                </a:highlight>
                <a:latin typeface="Rubik"/>
                <a:ea typeface="Rubik"/>
                <a:cs typeface="Rubik"/>
                <a:sym typeface="Rubik"/>
              </a:rPr>
              <a:t>", in order to make predictions or decisions without being explicitly programmed to perform the task.</a:t>
            </a:r>
            <a:r>
              <a:rPr baseline="30000" lang="es" sz="1500" u="sng">
                <a:solidFill>
                  <a:srgbClr val="FFFFFF"/>
                </a:solidFill>
                <a:highlight>
                  <a:srgbClr val="E1446D"/>
                </a:highlight>
                <a:latin typeface="Rubik"/>
                <a:ea typeface="Rubik"/>
                <a:cs typeface="Rubik"/>
                <a:sym typeface="Rubik"/>
                <a:hlinkClick r:id="rId19"/>
              </a:rPr>
              <a:t>[1]</a:t>
            </a:r>
            <a:r>
              <a:rPr baseline="30000" lang="es" sz="1500" u="sng">
                <a:solidFill>
                  <a:srgbClr val="FFFFFF"/>
                </a:solidFill>
                <a:highlight>
                  <a:srgbClr val="E1446D"/>
                </a:highlight>
                <a:latin typeface="Rubik"/>
                <a:ea typeface="Rubik"/>
                <a:cs typeface="Rubik"/>
                <a:sym typeface="Rubik"/>
                <a:hlinkClick r:id="rId20"/>
              </a:rPr>
              <a:t>[2]</a:t>
            </a:r>
            <a:r>
              <a:rPr baseline="30000" lang="es" sz="1500">
                <a:solidFill>
                  <a:srgbClr val="FFFFFF"/>
                </a:solidFill>
                <a:highlight>
                  <a:srgbClr val="E1446D"/>
                </a:highlight>
                <a:latin typeface="Rubik"/>
                <a:ea typeface="Rubik"/>
                <a:cs typeface="Rubik"/>
                <a:sym typeface="Rubik"/>
              </a:rPr>
              <a:t>:2</a:t>
            </a:r>
            <a:r>
              <a:rPr lang="es" sz="1500">
                <a:solidFill>
                  <a:srgbClr val="FFFFFF"/>
                </a:solidFill>
                <a:highlight>
                  <a:srgbClr val="E1446D"/>
                </a:highlight>
                <a:latin typeface="Rubik"/>
                <a:ea typeface="Rubik"/>
                <a:cs typeface="Rubik"/>
                <a:sym typeface="Rubik"/>
              </a:rPr>
              <a:t> </a:t>
            </a:r>
            <a:endParaRPr sz="1500">
              <a:solidFill>
                <a:srgbClr val="FFFFFF"/>
              </a:solidFill>
              <a:highlight>
                <a:srgbClr val="E1446D"/>
              </a:highlight>
              <a:latin typeface="Rubik"/>
              <a:ea typeface="Rubik"/>
              <a:cs typeface="Rubik"/>
              <a:sym typeface="Rubik"/>
            </a:endParaRPr>
          </a:p>
          <a:p>
            <a:pPr indent="0" lvl="0" marL="0" rtl="0" algn="l">
              <a:spcBef>
                <a:spcPts val="1000"/>
              </a:spcBef>
              <a:spcAft>
                <a:spcPts val="1000"/>
              </a:spcAft>
              <a:buNone/>
            </a:pPr>
            <a:r>
              <a:rPr lang="es" sz="1500">
                <a:solidFill>
                  <a:srgbClr val="434343"/>
                </a:solidFill>
                <a:latin typeface="Rubik"/>
                <a:ea typeface="Rubik"/>
                <a:cs typeface="Rubik"/>
                <a:sym typeface="Rubik"/>
              </a:rPr>
              <a:t>Machine learning algorithms are used in a wide variety of applications, such as</a:t>
            </a:r>
            <a:r>
              <a:rPr lang="es" sz="1500">
                <a:solidFill>
                  <a:srgbClr val="434343"/>
                </a:solidFill>
                <a:uFill>
                  <a:noFill/>
                </a:uFill>
                <a:latin typeface="Rubik"/>
                <a:ea typeface="Rubik"/>
                <a:cs typeface="Rubik"/>
                <a:sym typeface="Rubik"/>
                <a:hlinkClick r:id="rId21"/>
              </a:rPr>
              <a:t> </a:t>
            </a:r>
            <a:r>
              <a:rPr lang="es" sz="1500" u="sng">
                <a:solidFill>
                  <a:srgbClr val="E1446D"/>
                </a:solidFill>
                <a:latin typeface="Rubik"/>
                <a:ea typeface="Rubik"/>
                <a:cs typeface="Rubik"/>
                <a:sym typeface="Rubik"/>
                <a:hlinkClick r:id="rId22"/>
              </a:rPr>
              <a:t>email filtering</a:t>
            </a:r>
            <a:r>
              <a:rPr lang="es" sz="1500">
                <a:solidFill>
                  <a:srgbClr val="E1446D"/>
                </a:solidFill>
                <a:latin typeface="Rubik"/>
                <a:ea typeface="Rubik"/>
                <a:cs typeface="Rubik"/>
                <a:sym typeface="Rubik"/>
              </a:rPr>
              <a:t> </a:t>
            </a:r>
            <a:r>
              <a:rPr lang="es" sz="1500">
                <a:solidFill>
                  <a:srgbClr val="434343"/>
                </a:solidFill>
                <a:latin typeface="Rubik"/>
                <a:ea typeface="Rubik"/>
                <a:cs typeface="Rubik"/>
                <a:sym typeface="Rubik"/>
              </a:rPr>
              <a:t>and</a:t>
            </a:r>
            <a:r>
              <a:rPr lang="es" sz="1500">
                <a:solidFill>
                  <a:srgbClr val="434343"/>
                </a:solidFill>
                <a:uFill>
                  <a:noFill/>
                </a:uFill>
                <a:latin typeface="Rubik"/>
                <a:ea typeface="Rubik"/>
                <a:cs typeface="Rubik"/>
                <a:sym typeface="Rubik"/>
                <a:hlinkClick r:id="rId23"/>
              </a:rPr>
              <a:t> </a:t>
            </a:r>
            <a:r>
              <a:rPr lang="es" sz="1500" u="sng">
                <a:solidFill>
                  <a:srgbClr val="E1446D"/>
                </a:solidFill>
                <a:latin typeface="Rubik"/>
                <a:ea typeface="Rubik"/>
                <a:cs typeface="Rubik"/>
                <a:sym typeface="Rubik"/>
                <a:hlinkClick r:id="rId24"/>
              </a:rPr>
              <a:t>computer vision</a:t>
            </a:r>
            <a:r>
              <a:rPr lang="es" sz="1500">
                <a:solidFill>
                  <a:srgbClr val="E1446D"/>
                </a:solidFill>
                <a:latin typeface="Rubik"/>
                <a:ea typeface="Rubik"/>
                <a:cs typeface="Rubik"/>
                <a:sym typeface="Rubik"/>
              </a:rPr>
              <a:t>,</a:t>
            </a:r>
            <a:r>
              <a:rPr lang="es" sz="1500">
                <a:solidFill>
                  <a:srgbClr val="434343"/>
                </a:solidFill>
                <a:latin typeface="Rubik"/>
                <a:ea typeface="Rubik"/>
                <a:cs typeface="Rubik"/>
                <a:sym typeface="Rubik"/>
              </a:rPr>
              <a:t> where it is difficult or infeasible to develop a conventional algorithm for effectively performing the task. </a:t>
            </a:r>
            <a:endParaRPr sz="1500">
              <a:solidFill>
                <a:srgbClr val="434343"/>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80" name="Google Shape;580;p101"/>
          <p:cNvPicPr preferRelativeResize="0"/>
          <p:nvPr/>
        </p:nvPicPr>
        <p:blipFill>
          <a:blip r:embed="rId3">
            <a:alphaModFix/>
          </a:blip>
          <a:stretch>
            <a:fillRect/>
          </a:stretch>
        </p:blipFill>
        <p:spPr>
          <a:xfrm>
            <a:off x="1772325" y="572751"/>
            <a:ext cx="6262974" cy="4242025"/>
          </a:xfrm>
          <a:prstGeom prst="rect">
            <a:avLst/>
          </a:prstGeom>
          <a:noFill/>
          <a:ln>
            <a:noFill/>
          </a:ln>
        </p:spPr>
      </p:pic>
      <p:sp>
        <p:nvSpPr>
          <p:cNvPr id="581" name="Google Shape;581;p101"/>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Mapa</a:t>
            </a:r>
            <a:endParaRPr sz="2400">
              <a:solidFill>
                <a:srgbClr val="434343"/>
              </a:solidFill>
              <a:latin typeface="Rubik"/>
              <a:ea typeface="Rubik"/>
              <a:cs typeface="Rubik"/>
              <a:sym typeface="Rubi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87" name="Google Shape;587;p102"/>
          <p:cNvPicPr preferRelativeResize="0"/>
          <p:nvPr/>
        </p:nvPicPr>
        <p:blipFill>
          <a:blip r:embed="rId3">
            <a:alphaModFix/>
          </a:blip>
          <a:stretch>
            <a:fillRect/>
          </a:stretch>
        </p:blipFill>
        <p:spPr>
          <a:xfrm>
            <a:off x="1772325" y="572751"/>
            <a:ext cx="6262974" cy="4242025"/>
          </a:xfrm>
          <a:prstGeom prst="rect">
            <a:avLst/>
          </a:prstGeom>
          <a:noFill/>
          <a:ln>
            <a:noFill/>
          </a:ln>
        </p:spPr>
      </p:pic>
      <p:sp>
        <p:nvSpPr>
          <p:cNvPr id="588" name="Google Shape;588;p102"/>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Mapa</a:t>
            </a:r>
            <a:endParaRPr sz="2400">
              <a:solidFill>
                <a:srgbClr val="434343"/>
              </a:solidFill>
              <a:latin typeface="Rubik"/>
              <a:ea typeface="Rubik"/>
              <a:cs typeface="Rubik"/>
              <a:sym typeface="Rubik"/>
            </a:endParaRPr>
          </a:p>
        </p:txBody>
      </p:sp>
      <p:sp>
        <p:nvSpPr>
          <p:cNvPr id="589" name="Google Shape;589;p102"/>
          <p:cNvSpPr/>
          <p:nvPr/>
        </p:nvSpPr>
        <p:spPr>
          <a:xfrm>
            <a:off x="4260700" y="3223525"/>
            <a:ext cx="1415700" cy="1332600"/>
          </a:xfrm>
          <a:prstGeom prst="mathMultiply">
            <a:avLst>
              <a:gd fmla="val 10267" name="adj1"/>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02"/>
          <p:cNvSpPr/>
          <p:nvPr/>
        </p:nvSpPr>
        <p:spPr>
          <a:xfrm>
            <a:off x="4859125" y="457475"/>
            <a:ext cx="3353700" cy="2930400"/>
          </a:xfrm>
          <a:prstGeom prst="roundRect">
            <a:avLst>
              <a:gd fmla="val 16667" name="adj"/>
            </a:avLst>
          </a:prstGeom>
          <a:noFill/>
          <a:ln cap="flat" cmpd="sng" w="28575">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96" name="Google Shape;596;p103"/>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Aprendizaje Supervisado</a:t>
            </a:r>
            <a:endParaRPr sz="2400">
              <a:solidFill>
                <a:srgbClr val="434343"/>
              </a:solidFill>
              <a:latin typeface="Rubik"/>
              <a:ea typeface="Rubik"/>
              <a:cs typeface="Rubik"/>
              <a:sym typeface="Rubik"/>
            </a:endParaRPr>
          </a:p>
        </p:txBody>
      </p:sp>
      <p:pic>
        <p:nvPicPr>
          <p:cNvPr descr="f(X) = Y" id="597" name="Google Shape;597;p103" title="MathEquation,#000000"/>
          <p:cNvPicPr preferRelativeResize="0"/>
          <p:nvPr/>
        </p:nvPicPr>
        <p:blipFill>
          <a:blip r:embed="rId3">
            <a:alphaModFix/>
          </a:blip>
          <a:stretch>
            <a:fillRect/>
          </a:stretch>
        </p:blipFill>
        <p:spPr>
          <a:xfrm>
            <a:off x="2760260" y="1310625"/>
            <a:ext cx="1946184" cy="535200"/>
          </a:xfrm>
          <a:prstGeom prst="rect">
            <a:avLst/>
          </a:prstGeom>
          <a:noFill/>
          <a:ln>
            <a:noFill/>
          </a:ln>
        </p:spPr>
      </p:pic>
      <p:sp>
        <p:nvSpPr>
          <p:cNvPr id="598" name="Google Shape;598;p103"/>
          <p:cNvSpPr txBox="1"/>
          <p:nvPr/>
        </p:nvSpPr>
        <p:spPr>
          <a:xfrm>
            <a:off x="3375425" y="3427175"/>
            <a:ext cx="2098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tenemos datos X</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cxnSp>
        <p:nvCxnSpPr>
          <p:cNvPr id="599" name="Google Shape;599;p103"/>
          <p:cNvCxnSpPr/>
          <p:nvPr/>
        </p:nvCxnSpPr>
        <p:spPr>
          <a:xfrm>
            <a:off x="3375425" y="1842275"/>
            <a:ext cx="0" cy="1978500"/>
          </a:xfrm>
          <a:prstGeom prst="straightConnector1">
            <a:avLst/>
          </a:prstGeom>
          <a:noFill/>
          <a:ln cap="flat" cmpd="sng" w="9525">
            <a:solidFill>
              <a:srgbClr val="434343"/>
            </a:solidFill>
            <a:prstDash val="solid"/>
            <a:round/>
            <a:headEnd len="med" w="med" type="oval"/>
            <a:tailEnd len="med" w="med" type="none"/>
          </a:ln>
        </p:spPr>
      </p:cxnSp>
      <p:sp>
        <p:nvSpPr>
          <p:cNvPr id="600" name="Google Shape;600;p103"/>
          <p:cNvSpPr txBox="1"/>
          <p:nvPr/>
        </p:nvSpPr>
        <p:spPr>
          <a:xfrm>
            <a:off x="4498550" y="2759375"/>
            <a:ext cx="2098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tenemos datos Y</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cxnSp>
        <p:nvCxnSpPr>
          <p:cNvPr id="601" name="Google Shape;601;p103"/>
          <p:cNvCxnSpPr/>
          <p:nvPr/>
        </p:nvCxnSpPr>
        <p:spPr>
          <a:xfrm>
            <a:off x="4498550" y="1842275"/>
            <a:ext cx="0" cy="1310700"/>
          </a:xfrm>
          <a:prstGeom prst="straightConnector1">
            <a:avLst/>
          </a:prstGeom>
          <a:noFill/>
          <a:ln cap="flat" cmpd="sng" w="9525">
            <a:solidFill>
              <a:srgbClr val="434343"/>
            </a:solidFill>
            <a:prstDash val="solid"/>
            <a:round/>
            <a:headEnd len="med" w="med" type="oval"/>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07" name="Google Shape;607;p104"/>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Aprendizaje Supervisado</a:t>
            </a:r>
            <a:endParaRPr sz="2400">
              <a:solidFill>
                <a:srgbClr val="434343"/>
              </a:solidFill>
              <a:latin typeface="Rubik"/>
              <a:ea typeface="Rubik"/>
              <a:cs typeface="Rubik"/>
              <a:sym typeface="Rubik"/>
            </a:endParaRPr>
          </a:p>
        </p:txBody>
      </p:sp>
      <p:pic>
        <p:nvPicPr>
          <p:cNvPr descr="f(X) = Y" id="608" name="Google Shape;608;p104" title="MathEquation,#000000"/>
          <p:cNvPicPr preferRelativeResize="0"/>
          <p:nvPr/>
        </p:nvPicPr>
        <p:blipFill>
          <a:blip r:embed="rId3">
            <a:alphaModFix/>
          </a:blip>
          <a:stretch>
            <a:fillRect/>
          </a:stretch>
        </p:blipFill>
        <p:spPr>
          <a:xfrm>
            <a:off x="2760260" y="1310625"/>
            <a:ext cx="1946184" cy="535200"/>
          </a:xfrm>
          <a:prstGeom prst="rect">
            <a:avLst/>
          </a:prstGeom>
          <a:noFill/>
          <a:ln>
            <a:noFill/>
          </a:ln>
        </p:spPr>
      </p:pic>
      <p:sp>
        <p:nvSpPr>
          <p:cNvPr id="609" name="Google Shape;609;p104"/>
          <p:cNvSpPr txBox="1"/>
          <p:nvPr/>
        </p:nvSpPr>
        <p:spPr>
          <a:xfrm>
            <a:off x="3375425" y="3427175"/>
            <a:ext cx="2098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tenemos datos X</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cxnSp>
        <p:nvCxnSpPr>
          <p:cNvPr id="610" name="Google Shape;610;p104"/>
          <p:cNvCxnSpPr/>
          <p:nvPr/>
        </p:nvCxnSpPr>
        <p:spPr>
          <a:xfrm>
            <a:off x="3375425" y="1842275"/>
            <a:ext cx="0" cy="1978500"/>
          </a:xfrm>
          <a:prstGeom prst="straightConnector1">
            <a:avLst/>
          </a:prstGeom>
          <a:noFill/>
          <a:ln cap="flat" cmpd="sng" w="9525">
            <a:solidFill>
              <a:srgbClr val="434343"/>
            </a:solidFill>
            <a:prstDash val="solid"/>
            <a:round/>
            <a:headEnd len="med" w="med" type="oval"/>
            <a:tailEnd len="med" w="med" type="none"/>
          </a:ln>
        </p:spPr>
      </p:cxnSp>
      <p:sp>
        <p:nvSpPr>
          <p:cNvPr id="611" name="Google Shape;611;p104"/>
          <p:cNvSpPr txBox="1"/>
          <p:nvPr/>
        </p:nvSpPr>
        <p:spPr>
          <a:xfrm>
            <a:off x="4498550" y="2759375"/>
            <a:ext cx="3203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tenemos datos Y</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cxnSp>
        <p:nvCxnSpPr>
          <p:cNvPr id="612" name="Google Shape;612;p104"/>
          <p:cNvCxnSpPr/>
          <p:nvPr/>
        </p:nvCxnSpPr>
        <p:spPr>
          <a:xfrm>
            <a:off x="4498550" y="1842275"/>
            <a:ext cx="0" cy="1310700"/>
          </a:xfrm>
          <a:prstGeom prst="straightConnector1">
            <a:avLst/>
          </a:prstGeom>
          <a:noFill/>
          <a:ln cap="flat" cmpd="sng" w="9525">
            <a:solidFill>
              <a:srgbClr val="434343"/>
            </a:solidFill>
            <a:prstDash val="solid"/>
            <a:round/>
            <a:headEnd len="med" w="med" type="oval"/>
            <a:tailEnd len="med" w="med" type="none"/>
          </a:ln>
        </p:spPr>
      </p:cxnSp>
      <p:cxnSp>
        <p:nvCxnSpPr>
          <p:cNvPr id="613" name="Google Shape;613;p104"/>
          <p:cNvCxnSpPr/>
          <p:nvPr/>
        </p:nvCxnSpPr>
        <p:spPr>
          <a:xfrm>
            <a:off x="2893225" y="1842275"/>
            <a:ext cx="0" cy="1669200"/>
          </a:xfrm>
          <a:prstGeom prst="straightConnector1">
            <a:avLst/>
          </a:prstGeom>
          <a:noFill/>
          <a:ln cap="flat" cmpd="sng" w="9525">
            <a:solidFill>
              <a:srgbClr val="E1446D"/>
            </a:solidFill>
            <a:prstDash val="solid"/>
            <a:round/>
            <a:headEnd len="med" w="med" type="oval"/>
            <a:tailEnd len="med" w="med" type="none"/>
          </a:ln>
        </p:spPr>
      </p:cxnSp>
      <p:sp>
        <p:nvSpPr>
          <p:cNvPr id="614" name="Google Shape;614;p104"/>
          <p:cNvSpPr txBox="1"/>
          <p:nvPr/>
        </p:nvSpPr>
        <p:spPr>
          <a:xfrm>
            <a:off x="197825" y="2759375"/>
            <a:ext cx="2562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2000">
                <a:solidFill>
                  <a:srgbClr val="E1446D"/>
                </a:solidFill>
                <a:latin typeface="Rubik"/>
                <a:ea typeface="Rubik"/>
                <a:cs typeface="Rubik"/>
                <a:sym typeface="Rubik"/>
              </a:rPr>
              <a:t>¿Qué buscamos con “f”?</a:t>
            </a:r>
            <a:endParaRPr b="1" sz="2000">
              <a:solidFill>
                <a:srgbClr val="E1446D"/>
              </a:solidFill>
              <a:latin typeface="Rubik"/>
              <a:ea typeface="Rubik"/>
              <a:cs typeface="Rubik"/>
              <a:sym typeface="Rubik"/>
            </a:endParaRPr>
          </a:p>
          <a:p>
            <a:pPr indent="0" lvl="0" marL="0" rtl="0" algn="r">
              <a:spcBef>
                <a:spcPts val="0"/>
              </a:spcBef>
              <a:spcAft>
                <a:spcPts val="0"/>
              </a:spcAft>
              <a:buNone/>
            </a:pPr>
            <a:r>
              <a:t/>
            </a:r>
            <a:endParaRPr sz="2000">
              <a:solidFill>
                <a:srgbClr val="E1446D"/>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338" name="Google Shape;338;p78"/>
          <p:cNvGraphicFramePr/>
          <p:nvPr/>
        </p:nvGraphicFramePr>
        <p:xfrm>
          <a:off x="705525" y="1605950"/>
          <a:ext cx="3000000" cy="3000000"/>
        </p:xfrm>
        <a:graphic>
          <a:graphicData uri="http://schemas.openxmlformats.org/drawingml/2006/table">
            <a:tbl>
              <a:tblPr>
                <a:noFill/>
                <a:tableStyleId>{C3373A79-B893-4579-9E04-131807F983D3}</a:tableStyleId>
              </a:tblPr>
              <a:tblGrid>
                <a:gridCol w="6455650"/>
              </a:tblGrid>
              <a:tr h="318375">
                <a:tc>
                  <a:txBody>
                    <a:bodyPr/>
                    <a:lstStyle/>
                    <a:p>
                      <a:pPr indent="0" lvl="0" marL="0" rtl="0" algn="l">
                        <a:spcBef>
                          <a:spcPts val="0"/>
                        </a:spcBef>
                        <a:spcAft>
                          <a:spcPts val="0"/>
                        </a:spcAft>
                        <a:buNone/>
                      </a:pPr>
                      <a:r>
                        <a:rPr lang="es" sz="1200">
                          <a:latin typeface="Rubik"/>
                          <a:ea typeface="Rubik"/>
                          <a:cs typeface="Rubik"/>
                          <a:sym typeface="Rubik"/>
                        </a:rPr>
                        <a:t>Proyecto 2 y Hasta Ahora</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Explicación: Machine Learning</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Break</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Explicación: Aprendizaje Supervisado, Árbol de Decisión</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Hands-on training</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Cierre</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20" name="Google Shape;620;p105"/>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Aprendizaje Supervisado</a:t>
            </a:r>
            <a:endParaRPr sz="2400">
              <a:solidFill>
                <a:srgbClr val="434343"/>
              </a:solidFill>
              <a:latin typeface="Rubik"/>
              <a:ea typeface="Rubik"/>
              <a:cs typeface="Rubik"/>
              <a:sym typeface="Rubik"/>
            </a:endParaRPr>
          </a:p>
        </p:txBody>
      </p:sp>
      <p:pic>
        <p:nvPicPr>
          <p:cNvPr descr="f(X) = Y" id="621" name="Google Shape;621;p105" title="MathEquation,#000000"/>
          <p:cNvPicPr preferRelativeResize="0"/>
          <p:nvPr/>
        </p:nvPicPr>
        <p:blipFill>
          <a:blip r:embed="rId3">
            <a:alphaModFix/>
          </a:blip>
          <a:stretch>
            <a:fillRect/>
          </a:stretch>
        </p:blipFill>
        <p:spPr>
          <a:xfrm>
            <a:off x="2760260" y="1310625"/>
            <a:ext cx="1946184" cy="535200"/>
          </a:xfrm>
          <a:prstGeom prst="rect">
            <a:avLst/>
          </a:prstGeom>
          <a:noFill/>
          <a:ln>
            <a:noFill/>
          </a:ln>
        </p:spPr>
      </p:pic>
      <p:sp>
        <p:nvSpPr>
          <p:cNvPr id="622" name="Google Shape;622;p105"/>
          <p:cNvSpPr txBox="1"/>
          <p:nvPr/>
        </p:nvSpPr>
        <p:spPr>
          <a:xfrm>
            <a:off x="3375425" y="3427175"/>
            <a:ext cx="2098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tenemos datos X</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cxnSp>
        <p:nvCxnSpPr>
          <p:cNvPr id="623" name="Google Shape;623;p105"/>
          <p:cNvCxnSpPr/>
          <p:nvPr/>
        </p:nvCxnSpPr>
        <p:spPr>
          <a:xfrm>
            <a:off x="3375425" y="1842275"/>
            <a:ext cx="0" cy="1978500"/>
          </a:xfrm>
          <a:prstGeom prst="straightConnector1">
            <a:avLst/>
          </a:prstGeom>
          <a:noFill/>
          <a:ln cap="flat" cmpd="sng" w="9525">
            <a:solidFill>
              <a:srgbClr val="434343"/>
            </a:solidFill>
            <a:prstDash val="solid"/>
            <a:round/>
            <a:headEnd len="med" w="med" type="oval"/>
            <a:tailEnd len="med" w="med" type="none"/>
          </a:ln>
        </p:spPr>
      </p:cxnSp>
      <p:sp>
        <p:nvSpPr>
          <p:cNvPr id="624" name="Google Shape;624;p105"/>
          <p:cNvSpPr txBox="1"/>
          <p:nvPr/>
        </p:nvSpPr>
        <p:spPr>
          <a:xfrm>
            <a:off x="4498550" y="2759375"/>
            <a:ext cx="2098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tenemos datos Y</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cxnSp>
        <p:nvCxnSpPr>
          <p:cNvPr id="625" name="Google Shape;625;p105"/>
          <p:cNvCxnSpPr/>
          <p:nvPr/>
        </p:nvCxnSpPr>
        <p:spPr>
          <a:xfrm>
            <a:off x="4498550" y="1842275"/>
            <a:ext cx="0" cy="1310700"/>
          </a:xfrm>
          <a:prstGeom prst="straightConnector1">
            <a:avLst/>
          </a:prstGeom>
          <a:noFill/>
          <a:ln cap="flat" cmpd="sng" w="9525">
            <a:solidFill>
              <a:srgbClr val="434343"/>
            </a:solidFill>
            <a:prstDash val="solid"/>
            <a:round/>
            <a:headEnd len="med" w="med" type="oval"/>
            <a:tailEnd len="med" w="med" type="none"/>
          </a:ln>
        </p:spPr>
      </p:cxnSp>
      <p:cxnSp>
        <p:nvCxnSpPr>
          <p:cNvPr id="626" name="Google Shape;626;p105"/>
          <p:cNvCxnSpPr/>
          <p:nvPr/>
        </p:nvCxnSpPr>
        <p:spPr>
          <a:xfrm>
            <a:off x="2893225" y="1842275"/>
            <a:ext cx="0" cy="2017800"/>
          </a:xfrm>
          <a:prstGeom prst="straightConnector1">
            <a:avLst/>
          </a:prstGeom>
          <a:noFill/>
          <a:ln cap="flat" cmpd="sng" w="9525">
            <a:solidFill>
              <a:srgbClr val="E1446D"/>
            </a:solidFill>
            <a:prstDash val="solid"/>
            <a:round/>
            <a:headEnd len="med" w="med" type="oval"/>
            <a:tailEnd len="med" w="med" type="none"/>
          </a:ln>
        </p:spPr>
      </p:cxnSp>
      <p:sp>
        <p:nvSpPr>
          <p:cNvPr id="627" name="Google Shape;627;p105"/>
          <p:cNvSpPr txBox="1"/>
          <p:nvPr/>
        </p:nvSpPr>
        <p:spPr>
          <a:xfrm>
            <a:off x="571075" y="2759375"/>
            <a:ext cx="21891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600">
                <a:solidFill>
                  <a:srgbClr val="E1446D"/>
                </a:solidFill>
                <a:latin typeface="Rubik"/>
                <a:ea typeface="Rubik"/>
                <a:cs typeface="Rubik"/>
                <a:sym typeface="Rubik"/>
              </a:rPr>
              <a:t>Un modelo </a:t>
            </a:r>
            <a:r>
              <a:rPr b="1" lang="es" sz="1600">
                <a:solidFill>
                  <a:srgbClr val="E1446D"/>
                </a:solidFill>
                <a:latin typeface="Rubik"/>
                <a:ea typeface="Rubik"/>
                <a:cs typeface="Rubik"/>
                <a:sym typeface="Rubik"/>
              </a:rPr>
              <a:t>f</a:t>
            </a:r>
            <a:r>
              <a:rPr lang="es" sz="1600">
                <a:solidFill>
                  <a:srgbClr val="E1446D"/>
                </a:solidFill>
                <a:latin typeface="Rubik"/>
                <a:ea typeface="Rubik"/>
                <a:cs typeface="Rubik"/>
                <a:sym typeface="Rubik"/>
              </a:rPr>
              <a:t> que permita determinar la salida a partir de la entrada</a:t>
            </a:r>
            <a:endParaRPr b="1" sz="1600">
              <a:solidFill>
                <a:srgbClr val="E1446D"/>
              </a:solidFill>
              <a:latin typeface="Rubik"/>
              <a:ea typeface="Rubik"/>
              <a:cs typeface="Rubik"/>
              <a:sym typeface="Rubik"/>
            </a:endParaRPr>
          </a:p>
          <a:p>
            <a:pPr indent="0" lvl="0" marL="0" rtl="0" algn="r">
              <a:spcBef>
                <a:spcPts val="0"/>
              </a:spcBef>
              <a:spcAft>
                <a:spcPts val="0"/>
              </a:spcAft>
              <a:buNone/>
            </a:pPr>
            <a:r>
              <a:t/>
            </a:r>
            <a:endParaRPr sz="1600">
              <a:solidFill>
                <a:srgbClr val="E1446D"/>
              </a:solidFill>
              <a:latin typeface="Rubik"/>
              <a:ea typeface="Rubik"/>
              <a:cs typeface="Rubik"/>
              <a:sym typeface="Rubi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33" name="Google Shape;633;p106"/>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Aprendizaje Supervisado</a:t>
            </a:r>
            <a:endParaRPr sz="2400">
              <a:solidFill>
                <a:srgbClr val="434343"/>
              </a:solidFill>
              <a:latin typeface="Rubik"/>
              <a:ea typeface="Rubik"/>
              <a:cs typeface="Rubik"/>
              <a:sym typeface="Rubik"/>
            </a:endParaRPr>
          </a:p>
        </p:txBody>
      </p:sp>
      <p:pic>
        <p:nvPicPr>
          <p:cNvPr descr="f(X) = Y" id="634" name="Google Shape;634;p106" title="MathEquation,#000000"/>
          <p:cNvPicPr preferRelativeResize="0"/>
          <p:nvPr/>
        </p:nvPicPr>
        <p:blipFill>
          <a:blip r:embed="rId3">
            <a:alphaModFix/>
          </a:blip>
          <a:stretch>
            <a:fillRect/>
          </a:stretch>
        </p:blipFill>
        <p:spPr>
          <a:xfrm>
            <a:off x="2760260" y="1310625"/>
            <a:ext cx="1946184" cy="535200"/>
          </a:xfrm>
          <a:prstGeom prst="rect">
            <a:avLst/>
          </a:prstGeom>
          <a:noFill/>
          <a:ln>
            <a:noFill/>
          </a:ln>
        </p:spPr>
      </p:pic>
      <p:sp>
        <p:nvSpPr>
          <p:cNvPr id="635" name="Google Shape;635;p106"/>
          <p:cNvSpPr txBox="1"/>
          <p:nvPr/>
        </p:nvSpPr>
        <p:spPr>
          <a:xfrm>
            <a:off x="2760250" y="2665900"/>
            <a:ext cx="5357700" cy="16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E1446D"/>
                </a:solidFill>
                <a:latin typeface="Rubik"/>
                <a:ea typeface="Rubik"/>
                <a:cs typeface="Rubik"/>
                <a:sym typeface="Rubik"/>
              </a:rPr>
              <a:t>Con este modelo podremos predecir </a:t>
            </a:r>
            <a:r>
              <a:rPr b="1" lang="es" sz="2400">
                <a:solidFill>
                  <a:srgbClr val="E1446D"/>
                </a:solidFill>
                <a:latin typeface="Rubik"/>
                <a:ea typeface="Rubik"/>
                <a:cs typeface="Rubik"/>
                <a:sym typeface="Rubik"/>
              </a:rPr>
              <a:t>Y</a:t>
            </a:r>
            <a:r>
              <a:rPr lang="es" sz="2400">
                <a:solidFill>
                  <a:srgbClr val="E1446D"/>
                </a:solidFill>
                <a:latin typeface="Rubik"/>
                <a:ea typeface="Rubik"/>
                <a:cs typeface="Rubik"/>
                <a:sym typeface="Rubik"/>
              </a:rPr>
              <a:t>, para nuevos datos </a:t>
            </a:r>
            <a:r>
              <a:rPr b="1" lang="es" sz="2400">
                <a:solidFill>
                  <a:srgbClr val="E1446D"/>
                </a:solidFill>
                <a:latin typeface="Rubik"/>
                <a:ea typeface="Rubik"/>
                <a:cs typeface="Rubik"/>
                <a:sym typeface="Rubik"/>
              </a:rPr>
              <a:t>X</a:t>
            </a:r>
            <a:r>
              <a:rPr lang="es" sz="2400">
                <a:solidFill>
                  <a:srgbClr val="E1446D"/>
                </a:solidFill>
                <a:latin typeface="Rubik"/>
                <a:ea typeface="Rubik"/>
                <a:cs typeface="Rubik"/>
                <a:sym typeface="Rubik"/>
              </a:rPr>
              <a:t> de los cuales no conozcamos la salida.</a:t>
            </a:r>
            <a:endParaRPr sz="2400">
              <a:solidFill>
                <a:srgbClr val="E1446D"/>
              </a:solidFill>
              <a:latin typeface="Rubik"/>
              <a:ea typeface="Rubik"/>
              <a:cs typeface="Rubik"/>
              <a:sym typeface="Rubik"/>
            </a:endParaRPr>
          </a:p>
          <a:p>
            <a:pPr indent="0" lvl="0" marL="0" rtl="0" algn="l">
              <a:spcBef>
                <a:spcPts val="0"/>
              </a:spcBef>
              <a:spcAft>
                <a:spcPts val="0"/>
              </a:spcAft>
              <a:buNone/>
            </a:pPr>
            <a:r>
              <a:t/>
            </a:r>
            <a:endParaRPr sz="2400">
              <a:solidFill>
                <a:srgbClr val="E1446D"/>
              </a:solidFill>
              <a:latin typeface="Rubik"/>
              <a:ea typeface="Rubik"/>
              <a:cs typeface="Rubik"/>
              <a:sym typeface="Rubik"/>
            </a:endParaRPr>
          </a:p>
        </p:txBody>
      </p:sp>
      <p:pic>
        <p:nvPicPr>
          <p:cNvPr id="636" name="Google Shape;636;p106"/>
          <p:cNvPicPr preferRelativeResize="0"/>
          <p:nvPr/>
        </p:nvPicPr>
        <p:blipFill rotWithShape="1">
          <a:blip r:embed="rId4">
            <a:alphaModFix/>
          </a:blip>
          <a:srcRect b="0" l="11684" r="32490" t="0"/>
          <a:stretch/>
        </p:blipFill>
        <p:spPr>
          <a:xfrm>
            <a:off x="951474" y="2322400"/>
            <a:ext cx="1459200" cy="14376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42" name="Google Shape;642;p107"/>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Aprendizaje Supervisado</a:t>
            </a:r>
            <a:endParaRPr sz="2400">
              <a:solidFill>
                <a:srgbClr val="434343"/>
              </a:solidFill>
              <a:latin typeface="Rubik"/>
              <a:ea typeface="Rubik"/>
              <a:cs typeface="Rubik"/>
              <a:sym typeface="Rubik"/>
            </a:endParaRPr>
          </a:p>
        </p:txBody>
      </p:sp>
      <p:pic>
        <p:nvPicPr>
          <p:cNvPr id="643" name="Google Shape;643;p107"/>
          <p:cNvPicPr preferRelativeResize="0"/>
          <p:nvPr/>
        </p:nvPicPr>
        <p:blipFill rotWithShape="1">
          <a:blip r:embed="rId3">
            <a:alphaModFix/>
          </a:blip>
          <a:srcRect b="0" l="0" r="49904" t="11182"/>
          <a:stretch/>
        </p:blipFill>
        <p:spPr>
          <a:xfrm>
            <a:off x="1253975" y="1693500"/>
            <a:ext cx="1690528" cy="1498600"/>
          </a:xfrm>
          <a:prstGeom prst="rect">
            <a:avLst/>
          </a:prstGeom>
          <a:noFill/>
          <a:ln>
            <a:noFill/>
          </a:ln>
        </p:spPr>
      </p:pic>
      <p:sp>
        <p:nvSpPr>
          <p:cNvPr id="644" name="Google Shape;644;p107"/>
          <p:cNvSpPr txBox="1"/>
          <p:nvPr/>
        </p:nvSpPr>
        <p:spPr>
          <a:xfrm>
            <a:off x="1046988" y="1156925"/>
            <a:ext cx="2104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rgbClr val="E1446D"/>
                </a:solidFill>
                <a:highlight>
                  <a:srgbClr val="FFFFFF"/>
                </a:highlight>
                <a:latin typeface="Rubik"/>
                <a:ea typeface="Rubik"/>
                <a:cs typeface="Rubik"/>
                <a:sym typeface="Rubik"/>
              </a:rPr>
              <a:t>Clasificación</a:t>
            </a:r>
            <a:endParaRPr b="1" sz="2400">
              <a:solidFill>
                <a:srgbClr val="E1446D"/>
              </a:solidFill>
              <a:highlight>
                <a:srgbClr val="FFFFFF"/>
              </a:highlight>
              <a:latin typeface="Rubik"/>
              <a:ea typeface="Rubik"/>
              <a:cs typeface="Rubik"/>
              <a:sym typeface="Rubik"/>
            </a:endParaRPr>
          </a:p>
          <a:p>
            <a:pPr indent="0" lvl="0" marL="0" rtl="0" algn="l">
              <a:spcBef>
                <a:spcPts val="0"/>
              </a:spcBef>
              <a:spcAft>
                <a:spcPts val="0"/>
              </a:spcAft>
              <a:buNone/>
            </a:pPr>
            <a:r>
              <a:t/>
            </a:r>
            <a:endParaRPr b="1" sz="2400">
              <a:solidFill>
                <a:srgbClr val="E1446D"/>
              </a:solidFill>
              <a:highlight>
                <a:srgbClr val="FFFFFF"/>
              </a:highlight>
              <a:latin typeface="Rubik"/>
              <a:ea typeface="Rubik"/>
              <a:cs typeface="Rubik"/>
              <a:sym typeface="Rubik"/>
            </a:endParaRPr>
          </a:p>
        </p:txBody>
      </p:sp>
      <p:sp>
        <p:nvSpPr>
          <p:cNvPr id="645" name="Google Shape;645;p107"/>
          <p:cNvSpPr txBox="1"/>
          <p:nvPr/>
        </p:nvSpPr>
        <p:spPr>
          <a:xfrm>
            <a:off x="1253975" y="3221800"/>
            <a:ext cx="2422800" cy="19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Rubik"/>
                <a:ea typeface="Rubik"/>
                <a:cs typeface="Rubik"/>
                <a:sym typeface="Rubik"/>
              </a:rPr>
              <a:t>La variable de salida </a:t>
            </a:r>
            <a:endParaRPr sz="1600">
              <a:latin typeface="Rubik"/>
              <a:ea typeface="Rubik"/>
              <a:cs typeface="Rubik"/>
              <a:sym typeface="Rubik"/>
            </a:endParaRPr>
          </a:p>
          <a:p>
            <a:pPr indent="0" lvl="0" marL="0" rtl="0" algn="l">
              <a:spcBef>
                <a:spcPts val="0"/>
              </a:spcBef>
              <a:spcAft>
                <a:spcPts val="0"/>
              </a:spcAft>
              <a:buNone/>
            </a:pPr>
            <a:r>
              <a:rPr lang="es" sz="1600">
                <a:latin typeface="Rubik"/>
                <a:ea typeface="Rubik"/>
                <a:cs typeface="Rubik"/>
                <a:sym typeface="Rubik"/>
              </a:rPr>
              <a:t>es una categoría: </a:t>
            </a:r>
            <a:endParaRPr sz="1600">
              <a:latin typeface="Rubik"/>
              <a:ea typeface="Rubik"/>
              <a:cs typeface="Rubik"/>
              <a:sym typeface="Rubik"/>
            </a:endParaRPr>
          </a:p>
          <a:p>
            <a:pPr indent="0" lvl="0" marL="0" rtl="0" algn="l">
              <a:spcBef>
                <a:spcPts val="0"/>
              </a:spcBef>
              <a:spcAft>
                <a:spcPts val="0"/>
              </a:spcAft>
              <a:buNone/>
            </a:pPr>
            <a:r>
              <a:t/>
            </a:r>
            <a:endParaRPr sz="1600">
              <a:latin typeface="Rubik"/>
              <a:ea typeface="Rubik"/>
              <a:cs typeface="Rubik"/>
              <a:sym typeface="Rubik"/>
            </a:endParaRPr>
          </a:p>
          <a:p>
            <a:pPr indent="0" lvl="0" marL="0" rtl="0" algn="l">
              <a:spcBef>
                <a:spcPts val="0"/>
              </a:spcBef>
              <a:spcAft>
                <a:spcPts val="0"/>
              </a:spcAft>
              <a:buNone/>
            </a:pPr>
            <a:r>
              <a:rPr lang="es" sz="1600">
                <a:latin typeface="Rubik"/>
                <a:ea typeface="Rubik"/>
                <a:cs typeface="Rubik"/>
                <a:sym typeface="Rubik"/>
              </a:rPr>
              <a:t>- Enfermo / Sano</a:t>
            </a:r>
            <a:endParaRPr sz="1600">
              <a:latin typeface="Rubik"/>
              <a:ea typeface="Rubik"/>
              <a:cs typeface="Rubik"/>
              <a:sym typeface="Rubik"/>
            </a:endParaRPr>
          </a:p>
          <a:p>
            <a:pPr indent="0" lvl="0" marL="0" rtl="0" algn="l">
              <a:spcBef>
                <a:spcPts val="0"/>
              </a:spcBef>
              <a:spcAft>
                <a:spcPts val="0"/>
              </a:spcAft>
              <a:buNone/>
            </a:pPr>
            <a:r>
              <a:rPr lang="es" sz="1600">
                <a:latin typeface="Rubik"/>
                <a:ea typeface="Rubik"/>
                <a:cs typeface="Rubik"/>
                <a:sym typeface="Rubik"/>
              </a:rPr>
              <a:t>- Gato / Perro / Pájaro</a:t>
            </a:r>
            <a:endParaRPr sz="1600">
              <a:latin typeface="Rubik"/>
              <a:ea typeface="Rubik"/>
              <a:cs typeface="Rubik"/>
              <a:sym typeface="Rubik"/>
            </a:endParaRPr>
          </a:p>
          <a:p>
            <a:pPr indent="0" lvl="0" marL="0" rtl="0" algn="l">
              <a:spcBef>
                <a:spcPts val="0"/>
              </a:spcBef>
              <a:spcAft>
                <a:spcPts val="0"/>
              </a:spcAft>
              <a:buNone/>
            </a:pPr>
            <a:r>
              <a:rPr b="1" lang="es" sz="1600">
                <a:latin typeface="Rubik"/>
                <a:ea typeface="Rubik"/>
                <a:cs typeface="Rubik"/>
                <a:sym typeface="Rubik"/>
              </a:rPr>
              <a:t>-  Spam / no Spam</a:t>
            </a:r>
            <a:endParaRPr b="1" sz="1600">
              <a:latin typeface="Rubik"/>
              <a:ea typeface="Rubik"/>
              <a:cs typeface="Rubik"/>
              <a:sym typeface="Rubik"/>
            </a:endParaRPr>
          </a:p>
        </p:txBody>
      </p:sp>
      <p:pic>
        <p:nvPicPr>
          <p:cNvPr id="646" name="Google Shape;646;p107"/>
          <p:cNvPicPr preferRelativeResize="0"/>
          <p:nvPr/>
        </p:nvPicPr>
        <p:blipFill rotWithShape="1">
          <a:blip r:embed="rId3">
            <a:alphaModFix/>
          </a:blip>
          <a:srcRect b="0" l="49904" r="0" t="11182"/>
          <a:stretch/>
        </p:blipFill>
        <p:spPr>
          <a:xfrm>
            <a:off x="5078721" y="1693500"/>
            <a:ext cx="1690528" cy="1498600"/>
          </a:xfrm>
          <a:prstGeom prst="rect">
            <a:avLst/>
          </a:prstGeom>
          <a:noFill/>
          <a:ln>
            <a:noFill/>
          </a:ln>
        </p:spPr>
      </p:pic>
      <p:sp>
        <p:nvSpPr>
          <p:cNvPr id="647" name="Google Shape;647;p107"/>
          <p:cNvSpPr txBox="1"/>
          <p:nvPr/>
        </p:nvSpPr>
        <p:spPr>
          <a:xfrm>
            <a:off x="4871738" y="1156925"/>
            <a:ext cx="2104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rgbClr val="E1446D"/>
                </a:solidFill>
                <a:highlight>
                  <a:srgbClr val="FFFFFF"/>
                </a:highlight>
                <a:latin typeface="Rubik"/>
                <a:ea typeface="Rubik"/>
                <a:cs typeface="Rubik"/>
                <a:sym typeface="Rubik"/>
              </a:rPr>
              <a:t>Regresión</a:t>
            </a:r>
            <a:endParaRPr b="1" sz="2400">
              <a:solidFill>
                <a:srgbClr val="E1446D"/>
              </a:solidFill>
              <a:highlight>
                <a:srgbClr val="FFFFFF"/>
              </a:highlight>
              <a:latin typeface="Rubik"/>
              <a:ea typeface="Rubik"/>
              <a:cs typeface="Rubik"/>
              <a:sym typeface="Rubik"/>
            </a:endParaRPr>
          </a:p>
          <a:p>
            <a:pPr indent="0" lvl="0" marL="0" rtl="0" algn="l">
              <a:spcBef>
                <a:spcPts val="0"/>
              </a:spcBef>
              <a:spcAft>
                <a:spcPts val="0"/>
              </a:spcAft>
              <a:buNone/>
            </a:pPr>
            <a:r>
              <a:t/>
            </a:r>
            <a:endParaRPr b="1" sz="2400">
              <a:solidFill>
                <a:srgbClr val="E1446D"/>
              </a:solidFill>
              <a:highlight>
                <a:srgbClr val="FFFFFF"/>
              </a:highlight>
              <a:latin typeface="Rubik"/>
              <a:ea typeface="Rubik"/>
              <a:cs typeface="Rubik"/>
              <a:sym typeface="Rubik"/>
            </a:endParaRPr>
          </a:p>
        </p:txBody>
      </p:sp>
      <p:sp>
        <p:nvSpPr>
          <p:cNvPr id="648" name="Google Shape;648;p107"/>
          <p:cNvSpPr txBox="1"/>
          <p:nvPr/>
        </p:nvSpPr>
        <p:spPr>
          <a:xfrm>
            <a:off x="5078725" y="3221800"/>
            <a:ext cx="2422800" cy="19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Rubik"/>
                <a:ea typeface="Rubik"/>
                <a:cs typeface="Rubik"/>
                <a:sym typeface="Rubik"/>
              </a:rPr>
              <a:t>La variable de salida </a:t>
            </a:r>
            <a:endParaRPr sz="1600">
              <a:latin typeface="Rubik"/>
              <a:ea typeface="Rubik"/>
              <a:cs typeface="Rubik"/>
              <a:sym typeface="Rubik"/>
            </a:endParaRPr>
          </a:p>
          <a:p>
            <a:pPr indent="0" lvl="0" marL="0" rtl="0" algn="l">
              <a:spcBef>
                <a:spcPts val="0"/>
              </a:spcBef>
              <a:spcAft>
                <a:spcPts val="0"/>
              </a:spcAft>
              <a:buNone/>
            </a:pPr>
            <a:r>
              <a:rPr lang="es" sz="1600">
                <a:latin typeface="Rubik"/>
                <a:ea typeface="Rubik"/>
                <a:cs typeface="Rubik"/>
                <a:sym typeface="Rubik"/>
              </a:rPr>
              <a:t>es un valor: </a:t>
            </a:r>
            <a:endParaRPr sz="1600">
              <a:latin typeface="Rubik"/>
              <a:ea typeface="Rubik"/>
              <a:cs typeface="Rubik"/>
              <a:sym typeface="Rubik"/>
            </a:endParaRPr>
          </a:p>
          <a:p>
            <a:pPr indent="0" lvl="0" marL="0" rtl="0" algn="l">
              <a:spcBef>
                <a:spcPts val="0"/>
              </a:spcBef>
              <a:spcAft>
                <a:spcPts val="0"/>
              </a:spcAft>
              <a:buNone/>
            </a:pPr>
            <a:r>
              <a:t/>
            </a:r>
            <a:endParaRPr sz="1600">
              <a:latin typeface="Rubik"/>
              <a:ea typeface="Rubik"/>
              <a:cs typeface="Rubik"/>
              <a:sym typeface="Rubik"/>
            </a:endParaRPr>
          </a:p>
          <a:p>
            <a:pPr indent="0" lvl="0" marL="0" rtl="0" algn="l">
              <a:spcBef>
                <a:spcPts val="0"/>
              </a:spcBef>
              <a:spcAft>
                <a:spcPts val="0"/>
              </a:spcAft>
              <a:buNone/>
            </a:pPr>
            <a:r>
              <a:rPr lang="es" sz="1600">
                <a:latin typeface="Rubik"/>
                <a:ea typeface="Rubik"/>
                <a:cs typeface="Rubik"/>
                <a:sym typeface="Rubik"/>
              </a:rPr>
              <a:t>- Precio</a:t>
            </a:r>
            <a:endParaRPr sz="1600">
              <a:latin typeface="Rubik"/>
              <a:ea typeface="Rubik"/>
              <a:cs typeface="Rubik"/>
              <a:sym typeface="Rubik"/>
            </a:endParaRPr>
          </a:p>
          <a:p>
            <a:pPr indent="0" lvl="0" marL="0" rtl="0" algn="l">
              <a:spcBef>
                <a:spcPts val="0"/>
              </a:spcBef>
              <a:spcAft>
                <a:spcPts val="0"/>
              </a:spcAft>
              <a:buNone/>
            </a:pPr>
            <a:r>
              <a:rPr lang="es" sz="1600">
                <a:latin typeface="Rubik"/>
                <a:ea typeface="Rubik"/>
                <a:cs typeface="Rubik"/>
                <a:sym typeface="Rubik"/>
              </a:rPr>
              <a:t>- Cantidad</a:t>
            </a:r>
            <a:endParaRPr b="1" sz="1600">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54" name="Google Shape;654;p108"/>
          <p:cNvPicPr preferRelativeResize="0"/>
          <p:nvPr/>
        </p:nvPicPr>
        <p:blipFill>
          <a:blip r:embed="rId3">
            <a:alphaModFix/>
          </a:blip>
          <a:stretch>
            <a:fillRect/>
          </a:stretch>
        </p:blipFill>
        <p:spPr>
          <a:xfrm>
            <a:off x="1772325" y="572751"/>
            <a:ext cx="6262974" cy="4242025"/>
          </a:xfrm>
          <a:prstGeom prst="rect">
            <a:avLst/>
          </a:prstGeom>
          <a:noFill/>
          <a:ln>
            <a:noFill/>
          </a:ln>
        </p:spPr>
      </p:pic>
      <p:sp>
        <p:nvSpPr>
          <p:cNvPr id="655" name="Google Shape;655;p108"/>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Mapa</a:t>
            </a:r>
            <a:endParaRPr sz="2400">
              <a:solidFill>
                <a:srgbClr val="434343"/>
              </a:solidFill>
              <a:latin typeface="Rubik"/>
              <a:ea typeface="Rubik"/>
              <a:cs typeface="Rubik"/>
              <a:sym typeface="Rubik"/>
            </a:endParaRPr>
          </a:p>
        </p:txBody>
      </p:sp>
      <p:sp>
        <p:nvSpPr>
          <p:cNvPr id="656" name="Google Shape;656;p108"/>
          <p:cNvSpPr/>
          <p:nvPr/>
        </p:nvSpPr>
        <p:spPr>
          <a:xfrm>
            <a:off x="4260700" y="3223525"/>
            <a:ext cx="1415700" cy="1332600"/>
          </a:xfrm>
          <a:prstGeom prst="mathMultiply">
            <a:avLst>
              <a:gd fmla="val 10267" name="adj1"/>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08"/>
          <p:cNvSpPr/>
          <p:nvPr/>
        </p:nvSpPr>
        <p:spPr>
          <a:xfrm>
            <a:off x="1537575" y="457475"/>
            <a:ext cx="3353700" cy="3116400"/>
          </a:xfrm>
          <a:prstGeom prst="roundRect">
            <a:avLst>
              <a:gd fmla="val 16667" name="adj"/>
            </a:avLst>
          </a:prstGeom>
          <a:noFill/>
          <a:ln cap="flat" cmpd="sng" w="28575">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63" name="Google Shape;663;p109"/>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Aprendizaje </a:t>
            </a:r>
            <a:r>
              <a:rPr b="1" lang="es" sz="2400">
                <a:solidFill>
                  <a:srgbClr val="E1446D"/>
                </a:solidFill>
                <a:latin typeface="Rubik"/>
                <a:ea typeface="Rubik"/>
                <a:cs typeface="Rubik"/>
                <a:sym typeface="Rubik"/>
              </a:rPr>
              <a:t>NO</a:t>
            </a:r>
            <a:r>
              <a:rPr b="1" lang="es" sz="2400">
                <a:solidFill>
                  <a:srgbClr val="434343"/>
                </a:solidFill>
                <a:latin typeface="Rubik"/>
                <a:ea typeface="Rubik"/>
                <a:cs typeface="Rubik"/>
                <a:sym typeface="Rubik"/>
              </a:rPr>
              <a:t> Supervisado</a:t>
            </a:r>
            <a:endParaRPr sz="2400">
              <a:solidFill>
                <a:srgbClr val="434343"/>
              </a:solidFill>
              <a:latin typeface="Rubik"/>
              <a:ea typeface="Rubik"/>
              <a:cs typeface="Rubik"/>
              <a:sym typeface="Rubik"/>
            </a:endParaRPr>
          </a:p>
        </p:txBody>
      </p:sp>
      <p:sp>
        <p:nvSpPr>
          <p:cNvPr id="664" name="Google Shape;664;p109"/>
          <p:cNvSpPr txBox="1"/>
          <p:nvPr/>
        </p:nvSpPr>
        <p:spPr>
          <a:xfrm>
            <a:off x="571075" y="1184650"/>
            <a:ext cx="6890700" cy="10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434343"/>
                </a:solidFill>
                <a:latin typeface="Rubik"/>
                <a:ea typeface="Rubik"/>
                <a:cs typeface="Rubik"/>
                <a:sym typeface="Rubik"/>
              </a:rPr>
              <a:t>En este tipo de algoritmos </a:t>
            </a:r>
            <a:r>
              <a:rPr lang="es" sz="3000">
                <a:solidFill>
                  <a:srgbClr val="E1446D"/>
                </a:solidFill>
                <a:latin typeface="Rubik"/>
                <a:ea typeface="Rubik"/>
                <a:cs typeface="Rubik"/>
                <a:sym typeface="Rubik"/>
              </a:rPr>
              <a:t>solo tenemos los datos de entrada </a:t>
            </a:r>
            <a:r>
              <a:rPr b="1" lang="es" sz="3000">
                <a:solidFill>
                  <a:srgbClr val="E1446D"/>
                </a:solidFill>
                <a:latin typeface="Rubik"/>
                <a:ea typeface="Rubik"/>
                <a:cs typeface="Rubik"/>
                <a:sym typeface="Rubik"/>
              </a:rPr>
              <a:t>X</a:t>
            </a:r>
            <a:r>
              <a:rPr lang="es" sz="3000">
                <a:solidFill>
                  <a:srgbClr val="E1446D"/>
                </a:solidFill>
                <a:latin typeface="Rubik"/>
                <a:ea typeface="Rubik"/>
                <a:cs typeface="Rubik"/>
                <a:sym typeface="Rubik"/>
              </a:rPr>
              <a:t>, no hay una salida deseada </a:t>
            </a:r>
            <a:r>
              <a:rPr b="1" lang="es" sz="3000">
                <a:solidFill>
                  <a:srgbClr val="E1446D"/>
                </a:solidFill>
                <a:latin typeface="Rubik"/>
                <a:ea typeface="Rubik"/>
                <a:cs typeface="Rubik"/>
                <a:sym typeface="Rubik"/>
              </a:rPr>
              <a:t>Y</a:t>
            </a:r>
            <a:r>
              <a:rPr lang="es" sz="3000">
                <a:solidFill>
                  <a:srgbClr val="E1446D"/>
                </a:solidFill>
                <a:latin typeface="Rubik"/>
                <a:ea typeface="Rubik"/>
                <a:cs typeface="Rubik"/>
                <a:sym typeface="Rubik"/>
              </a:rPr>
              <a:t>.</a:t>
            </a:r>
            <a:r>
              <a:rPr lang="es" sz="3000">
                <a:solidFill>
                  <a:srgbClr val="434343"/>
                </a:solidFill>
                <a:latin typeface="Rubik"/>
                <a:ea typeface="Rubik"/>
                <a:cs typeface="Rubik"/>
                <a:sym typeface="Rubik"/>
              </a:rPr>
              <a:t> </a:t>
            </a:r>
            <a:endParaRPr sz="3000">
              <a:solidFill>
                <a:srgbClr val="434343"/>
              </a:solidFill>
              <a:latin typeface="Rubik"/>
              <a:ea typeface="Rubik"/>
              <a:cs typeface="Rubik"/>
              <a:sym typeface="Rubik"/>
            </a:endParaRPr>
          </a:p>
          <a:p>
            <a:pPr indent="0" lvl="0" marL="0" rtl="0" algn="l">
              <a:spcBef>
                <a:spcPts val="0"/>
              </a:spcBef>
              <a:spcAft>
                <a:spcPts val="0"/>
              </a:spcAft>
              <a:buNone/>
            </a:pPr>
            <a:r>
              <a:rPr lang="es" sz="3000">
                <a:solidFill>
                  <a:srgbClr val="434343"/>
                </a:solidFill>
                <a:latin typeface="Rubik"/>
                <a:ea typeface="Rubik"/>
                <a:cs typeface="Rubik"/>
                <a:sym typeface="Rubik"/>
              </a:rPr>
              <a:t>Lo que se buscan son patrones de similaridad en los datos de entrada.</a:t>
            </a:r>
            <a:endParaRPr sz="3000">
              <a:solidFill>
                <a:srgbClr val="434343"/>
              </a:solidFill>
              <a:latin typeface="Rubik"/>
              <a:ea typeface="Rubik"/>
              <a:cs typeface="Rubik"/>
              <a:sym typeface="Rubi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70" name="Google Shape;670;p110"/>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Aprendizaje </a:t>
            </a:r>
            <a:r>
              <a:rPr b="1" lang="es" sz="2400">
                <a:solidFill>
                  <a:srgbClr val="E1446D"/>
                </a:solidFill>
                <a:latin typeface="Rubik"/>
                <a:ea typeface="Rubik"/>
                <a:cs typeface="Rubik"/>
                <a:sym typeface="Rubik"/>
              </a:rPr>
              <a:t>NO</a:t>
            </a:r>
            <a:r>
              <a:rPr b="1" lang="es" sz="2400">
                <a:solidFill>
                  <a:srgbClr val="434343"/>
                </a:solidFill>
                <a:latin typeface="Rubik"/>
                <a:ea typeface="Rubik"/>
                <a:cs typeface="Rubik"/>
                <a:sym typeface="Rubik"/>
              </a:rPr>
              <a:t> Supervisado</a:t>
            </a:r>
            <a:endParaRPr sz="2400">
              <a:solidFill>
                <a:srgbClr val="434343"/>
              </a:solidFill>
              <a:latin typeface="Rubik"/>
              <a:ea typeface="Rubik"/>
              <a:cs typeface="Rubik"/>
              <a:sym typeface="Rubik"/>
            </a:endParaRPr>
          </a:p>
        </p:txBody>
      </p:sp>
      <p:pic>
        <p:nvPicPr>
          <p:cNvPr id="671" name="Google Shape;671;p110"/>
          <p:cNvPicPr preferRelativeResize="0"/>
          <p:nvPr/>
        </p:nvPicPr>
        <p:blipFill rotWithShape="1">
          <a:blip r:embed="rId3">
            <a:alphaModFix/>
          </a:blip>
          <a:srcRect b="12663" l="0" r="0" t="0"/>
          <a:stretch/>
        </p:blipFill>
        <p:spPr>
          <a:xfrm>
            <a:off x="1397150" y="2177825"/>
            <a:ext cx="6197299" cy="2441000"/>
          </a:xfrm>
          <a:prstGeom prst="rect">
            <a:avLst/>
          </a:prstGeom>
          <a:noFill/>
          <a:ln>
            <a:noFill/>
          </a:ln>
        </p:spPr>
      </p:pic>
      <p:sp>
        <p:nvSpPr>
          <p:cNvPr id="672" name="Google Shape;672;p110"/>
          <p:cNvSpPr txBox="1"/>
          <p:nvPr/>
        </p:nvSpPr>
        <p:spPr>
          <a:xfrm>
            <a:off x="1433700" y="1203800"/>
            <a:ext cx="1663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highlight>
                  <a:srgbClr val="FFFFFF"/>
                </a:highlight>
                <a:latin typeface="Rubik"/>
                <a:ea typeface="Rubik"/>
                <a:cs typeface="Rubik"/>
                <a:sym typeface="Rubik"/>
              </a:rPr>
              <a:t>Datos de entrada </a:t>
            </a:r>
            <a:r>
              <a:rPr b="1" lang="es" sz="1800">
                <a:highlight>
                  <a:srgbClr val="FFFFFF"/>
                </a:highlight>
                <a:latin typeface="Rubik"/>
                <a:ea typeface="Rubik"/>
                <a:cs typeface="Rubik"/>
                <a:sym typeface="Rubik"/>
              </a:rPr>
              <a:t>X</a:t>
            </a:r>
            <a:endParaRPr sz="2400">
              <a:highlight>
                <a:srgbClr val="FFFFFF"/>
              </a:highlight>
              <a:latin typeface="Rubik"/>
              <a:ea typeface="Rubik"/>
              <a:cs typeface="Rubik"/>
              <a:sym typeface="Rubik"/>
            </a:endParaRPr>
          </a:p>
          <a:p>
            <a:pPr indent="0" lvl="0" marL="0" rtl="0" algn="ctr">
              <a:spcBef>
                <a:spcPts val="0"/>
              </a:spcBef>
              <a:spcAft>
                <a:spcPts val="0"/>
              </a:spcAft>
              <a:buNone/>
            </a:pPr>
            <a:r>
              <a:rPr lang="es" sz="2400">
                <a:highlight>
                  <a:srgbClr val="FFFFFF"/>
                </a:highlight>
                <a:latin typeface="Rubik"/>
                <a:ea typeface="Rubik"/>
                <a:cs typeface="Rubik"/>
                <a:sym typeface="Rubik"/>
              </a:rPr>
              <a:t> </a:t>
            </a:r>
            <a:endParaRPr sz="2400">
              <a:highlight>
                <a:srgbClr val="FFFFFF"/>
              </a:highlight>
              <a:latin typeface="Rubik"/>
              <a:ea typeface="Rubik"/>
              <a:cs typeface="Rubik"/>
              <a:sym typeface="Rubik"/>
            </a:endParaRPr>
          </a:p>
          <a:p>
            <a:pPr indent="0" lvl="0" marL="0" rtl="0" algn="ctr">
              <a:spcBef>
                <a:spcPts val="0"/>
              </a:spcBef>
              <a:spcAft>
                <a:spcPts val="0"/>
              </a:spcAft>
              <a:buNone/>
            </a:pPr>
            <a:r>
              <a:t/>
            </a:r>
            <a:endParaRPr sz="2400">
              <a:highlight>
                <a:srgbClr val="FFFFFF"/>
              </a:highlight>
              <a:latin typeface="Rubik"/>
              <a:ea typeface="Rubik"/>
              <a:cs typeface="Rubik"/>
              <a:sym typeface="Rubik"/>
            </a:endParaRPr>
          </a:p>
        </p:txBody>
      </p:sp>
      <p:sp>
        <p:nvSpPr>
          <p:cNvPr id="673" name="Google Shape;673;p110"/>
          <p:cNvSpPr txBox="1"/>
          <p:nvPr/>
        </p:nvSpPr>
        <p:spPr>
          <a:xfrm>
            <a:off x="3530700" y="1203800"/>
            <a:ext cx="2050800" cy="80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Rubik"/>
                <a:ea typeface="Rubik"/>
                <a:cs typeface="Rubik"/>
                <a:sym typeface="Rubik"/>
              </a:rPr>
              <a:t>Algoritmo no Supervisado</a:t>
            </a:r>
            <a:endParaRPr sz="2400">
              <a:latin typeface="Rubik"/>
              <a:ea typeface="Rubik"/>
              <a:cs typeface="Rubik"/>
              <a:sym typeface="Rubik"/>
            </a:endParaRPr>
          </a:p>
          <a:p>
            <a:pPr indent="0" lvl="0" marL="0" rtl="0" algn="ctr">
              <a:spcBef>
                <a:spcPts val="0"/>
              </a:spcBef>
              <a:spcAft>
                <a:spcPts val="0"/>
              </a:spcAft>
              <a:buNone/>
            </a:pPr>
            <a:r>
              <a:rPr lang="es" sz="2400">
                <a:latin typeface="Rubik"/>
                <a:ea typeface="Rubik"/>
                <a:cs typeface="Rubik"/>
                <a:sym typeface="Rubik"/>
              </a:rPr>
              <a:t> </a:t>
            </a:r>
            <a:endParaRPr sz="2400">
              <a:latin typeface="Rubik"/>
              <a:ea typeface="Rubik"/>
              <a:cs typeface="Rubik"/>
              <a:sym typeface="Rubik"/>
            </a:endParaRPr>
          </a:p>
          <a:p>
            <a:pPr indent="0" lvl="0" marL="0" rtl="0" algn="ctr">
              <a:spcBef>
                <a:spcPts val="0"/>
              </a:spcBef>
              <a:spcAft>
                <a:spcPts val="0"/>
              </a:spcAft>
              <a:buNone/>
            </a:pPr>
            <a:r>
              <a:t/>
            </a:r>
            <a:endParaRPr sz="2400">
              <a:latin typeface="Rubik"/>
              <a:ea typeface="Rubik"/>
              <a:cs typeface="Rubik"/>
              <a:sym typeface="Rubik"/>
            </a:endParaRPr>
          </a:p>
        </p:txBody>
      </p:sp>
      <p:sp>
        <p:nvSpPr>
          <p:cNvPr id="674" name="Google Shape;674;p110"/>
          <p:cNvSpPr txBox="1"/>
          <p:nvPr/>
        </p:nvSpPr>
        <p:spPr>
          <a:xfrm>
            <a:off x="5726200" y="1203800"/>
            <a:ext cx="2173800" cy="80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Rubik"/>
                <a:ea typeface="Rubik"/>
                <a:cs typeface="Rubik"/>
                <a:sym typeface="Rubik"/>
              </a:rPr>
              <a:t>Patrones encontrados (grupos)</a:t>
            </a:r>
            <a:endParaRPr sz="2400">
              <a:latin typeface="Rubik"/>
              <a:ea typeface="Rubik"/>
              <a:cs typeface="Rubik"/>
              <a:sym typeface="Rubik"/>
            </a:endParaRPr>
          </a:p>
          <a:p>
            <a:pPr indent="0" lvl="0" marL="0" rtl="0" algn="ctr">
              <a:spcBef>
                <a:spcPts val="0"/>
              </a:spcBef>
              <a:spcAft>
                <a:spcPts val="0"/>
              </a:spcAft>
              <a:buNone/>
            </a:pPr>
            <a:r>
              <a:rPr lang="es" sz="2400">
                <a:latin typeface="Rubik"/>
                <a:ea typeface="Rubik"/>
                <a:cs typeface="Rubik"/>
                <a:sym typeface="Rubik"/>
              </a:rPr>
              <a:t> </a:t>
            </a:r>
            <a:endParaRPr sz="2400">
              <a:latin typeface="Rubik"/>
              <a:ea typeface="Rubik"/>
              <a:cs typeface="Rubik"/>
              <a:sym typeface="Rubik"/>
            </a:endParaRPr>
          </a:p>
          <a:p>
            <a:pPr indent="0" lvl="0" marL="0" rtl="0" algn="ctr">
              <a:spcBef>
                <a:spcPts val="0"/>
              </a:spcBef>
              <a:spcAft>
                <a:spcPts val="0"/>
              </a:spcAft>
              <a:buNone/>
            </a:pPr>
            <a:r>
              <a:t/>
            </a:r>
            <a:endParaRPr sz="2400">
              <a:latin typeface="Rubik"/>
              <a:ea typeface="Rubik"/>
              <a:cs typeface="Rubik"/>
              <a:sym typeface="Rubi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80" name="Google Shape;680;p111"/>
          <p:cNvPicPr preferRelativeResize="0"/>
          <p:nvPr/>
        </p:nvPicPr>
        <p:blipFill>
          <a:blip r:embed="rId3">
            <a:alphaModFix/>
          </a:blip>
          <a:stretch>
            <a:fillRect/>
          </a:stretch>
        </p:blipFill>
        <p:spPr>
          <a:xfrm>
            <a:off x="1772325" y="572751"/>
            <a:ext cx="6262974" cy="4242025"/>
          </a:xfrm>
          <a:prstGeom prst="rect">
            <a:avLst/>
          </a:prstGeom>
          <a:noFill/>
          <a:ln>
            <a:noFill/>
          </a:ln>
        </p:spPr>
      </p:pic>
      <p:sp>
        <p:nvSpPr>
          <p:cNvPr id="681" name="Google Shape;681;p111"/>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Mapa</a:t>
            </a:r>
            <a:endParaRPr sz="2400">
              <a:solidFill>
                <a:srgbClr val="434343"/>
              </a:solidFill>
              <a:latin typeface="Rubik"/>
              <a:ea typeface="Rubik"/>
              <a:cs typeface="Rubik"/>
              <a:sym typeface="Rubik"/>
            </a:endParaRPr>
          </a:p>
        </p:txBody>
      </p:sp>
      <p:sp>
        <p:nvSpPr>
          <p:cNvPr id="682" name="Google Shape;682;p111"/>
          <p:cNvSpPr/>
          <p:nvPr/>
        </p:nvSpPr>
        <p:spPr>
          <a:xfrm>
            <a:off x="4260700" y="3223525"/>
            <a:ext cx="1415700" cy="1332600"/>
          </a:xfrm>
          <a:prstGeom prst="mathMultiply">
            <a:avLst>
              <a:gd fmla="val 10267" name="adj1"/>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1"/>
          <p:cNvSpPr/>
          <p:nvPr/>
        </p:nvSpPr>
        <p:spPr>
          <a:xfrm>
            <a:off x="4873125" y="457475"/>
            <a:ext cx="2505000" cy="1332600"/>
          </a:xfrm>
          <a:prstGeom prst="roundRect">
            <a:avLst>
              <a:gd fmla="val 16667" name="adj"/>
            </a:avLst>
          </a:prstGeom>
          <a:noFill/>
          <a:ln cap="flat" cmpd="sng" w="28575">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1"/>
          <p:cNvSpPr txBox="1"/>
          <p:nvPr/>
        </p:nvSpPr>
        <p:spPr>
          <a:xfrm>
            <a:off x="7455750" y="722825"/>
            <a:ext cx="15642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E1446D"/>
                </a:solidFill>
                <a:latin typeface="Rubik"/>
                <a:ea typeface="Rubik"/>
                <a:cs typeface="Rubik"/>
                <a:sym typeface="Rubik"/>
              </a:rPr>
              <a:t>Empezamos por acá</a:t>
            </a:r>
            <a:endParaRPr b="1" sz="2400">
              <a:solidFill>
                <a:srgbClr val="E1446D"/>
              </a:solidFill>
              <a:latin typeface="Rubik"/>
              <a:ea typeface="Rubik"/>
              <a:cs typeface="Rubik"/>
              <a:sym typeface="Rubik"/>
            </a:endParaRPr>
          </a:p>
          <a:p>
            <a:pPr indent="0" lvl="0" marL="0" rtl="0" algn="l">
              <a:spcBef>
                <a:spcPts val="0"/>
              </a:spcBef>
              <a:spcAft>
                <a:spcPts val="0"/>
              </a:spcAft>
              <a:buNone/>
            </a:pPr>
            <a:r>
              <a:t/>
            </a:r>
            <a:endParaRPr b="1" sz="2400">
              <a:solidFill>
                <a:srgbClr val="E1446D"/>
              </a:solidFill>
              <a:latin typeface="Rubik"/>
              <a:ea typeface="Rubik"/>
              <a:cs typeface="Rubik"/>
              <a:sym typeface="Rubi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113"/>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Aprendizaje Supervisado: </a:t>
            </a:r>
            <a:endParaRPr/>
          </a:p>
          <a:p>
            <a:pPr indent="0" lvl="0" marL="0" rtl="0" algn="l">
              <a:spcBef>
                <a:spcPts val="0"/>
              </a:spcBef>
              <a:spcAft>
                <a:spcPts val="0"/>
              </a:spcAft>
              <a:buNone/>
            </a:pPr>
            <a:r>
              <a:rPr lang="es">
                <a:solidFill>
                  <a:schemeClr val="lt1"/>
                </a:solidFill>
              </a:rPr>
              <a:t>Árbol de decisión</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99" name="Google Shape;699;p114"/>
          <p:cNvSpPr txBox="1"/>
          <p:nvPr/>
        </p:nvSpPr>
        <p:spPr>
          <a:xfrm>
            <a:off x="1279900" y="368950"/>
            <a:ext cx="23667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34343"/>
                </a:solidFill>
                <a:latin typeface="Rubik Light"/>
                <a:ea typeface="Rubik Light"/>
                <a:cs typeface="Rubik Light"/>
                <a:sym typeface="Rubik Light"/>
              </a:rPr>
              <a:t>Machine Learning</a:t>
            </a:r>
            <a:endParaRPr sz="1800">
              <a:solidFill>
                <a:srgbClr val="434343"/>
              </a:solidFill>
              <a:latin typeface="Rubik Light"/>
              <a:ea typeface="Rubik Light"/>
              <a:cs typeface="Rubik Light"/>
              <a:sym typeface="Rubik Light"/>
            </a:endParaRPr>
          </a:p>
          <a:p>
            <a:pPr indent="0" lvl="0" marL="0" rtl="0" algn="ctr">
              <a:spcBef>
                <a:spcPts val="0"/>
              </a:spcBef>
              <a:spcAft>
                <a:spcPts val="0"/>
              </a:spcAft>
              <a:buNone/>
            </a:pPr>
            <a:r>
              <a:t/>
            </a:r>
            <a:endParaRPr sz="1800">
              <a:solidFill>
                <a:srgbClr val="434343"/>
              </a:solidFill>
              <a:latin typeface="Rubik Light"/>
              <a:ea typeface="Rubik Light"/>
              <a:cs typeface="Rubik Light"/>
              <a:sym typeface="Rubik Light"/>
            </a:endParaRPr>
          </a:p>
        </p:txBody>
      </p:sp>
      <p:sp>
        <p:nvSpPr>
          <p:cNvPr id="700" name="Google Shape;700;p114"/>
          <p:cNvSpPr txBox="1"/>
          <p:nvPr/>
        </p:nvSpPr>
        <p:spPr>
          <a:xfrm>
            <a:off x="841500" y="1535600"/>
            <a:ext cx="32433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34343"/>
                </a:solidFill>
                <a:latin typeface="Rubik Light"/>
                <a:ea typeface="Rubik Light"/>
                <a:cs typeface="Rubik Light"/>
                <a:sym typeface="Rubik Light"/>
              </a:rPr>
              <a:t>Aprendizaje Supervisado</a:t>
            </a:r>
            <a:endParaRPr sz="1800">
              <a:solidFill>
                <a:srgbClr val="434343"/>
              </a:solidFill>
              <a:latin typeface="Rubik Light"/>
              <a:ea typeface="Rubik Light"/>
              <a:cs typeface="Rubik Light"/>
              <a:sym typeface="Rubik Light"/>
            </a:endParaRPr>
          </a:p>
          <a:p>
            <a:pPr indent="0" lvl="0" marL="0" rtl="0" algn="ctr">
              <a:spcBef>
                <a:spcPts val="0"/>
              </a:spcBef>
              <a:spcAft>
                <a:spcPts val="0"/>
              </a:spcAft>
              <a:buNone/>
            </a:pPr>
            <a:r>
              <a:t/>
            </a:r>
            <a:endParaRPr sz="1800">
              <a:solidFill>
                <a:srgbClr val="434343"/>
              </a:solidFill>
              <a:latin typeface="Rubik Light"/>
              <a:ea typeface="Rubik Light"/>
              <a:cs typeface="Rubik Light"/>
              <a:sym typeface="Rubik Light"/>
            </a:endParaRPr>
          </a:p>
        </p:txBody>
      </p:sp>
      <p:sp>
        <p:nvSpPr>
          <p:cNvPr id="701" name="Google Shape;701;p114"/>
          <p:cNvSpPr txBox="1"/>
          <p:nvPr/>
        </p:nvSpPr>
        <p:spPr>
          <a:xfrm>
            <a:off x="1431225" y="2702250"/>
            <a:ext cx="2063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rgbClr val="E1446D"/>
                </a:solidFill>
                <a:latin typeface="Rubik"/>
                <a:ea typeface="Rubik"/>
                <a:cs typeface="Rubik"/>
                <a:sym typeface="Rubik"/>
              </a:rPr>
              <a:t>Clasificación</a:t>
            </a:r>
            <a:endParaRPr b="1" sz="2400">
              <a:solidFill>
                <a:srgbClr val="E1446D"/>
              </a:solidFill>
              <a:latin typeface="Rubik"/>
              <a:ea typeface="Rubik"/>
              <a:cs typeface="Rubik"/>
              <a:sym typeface="Rubik"/>
            </a:endParaRPr>
          </a:p>
          <a:p>
            <a:pPr indent="0" lvl="0" marL="0" rtl="0" algn="ctr">
              <a:spcBef>
                <a:spcPts val="0"/>
              </a:spcBef>
              <a:spcAft>
                <a:spcPts val="0"/>
              </a:spcAft>
              <a:buNone/>
            </a:pPr>
            <a:r>
              <a:t/>
            </a:r>
            <a:endParaRPr b="1" sz="2400">
              <a:solidFill>
                <a:srgbClr val="E1446D"/>
              </a:solidFill>
              <a:latin typeface="Rubik"/>
              <a:ea typeface="Rubik"/>
              <a:cs typeface="Rubik"/>
              <a:sym typeface="Rubik"/>
            </a:endParaRPr>
          </a:p>
        </p:txBody>
      </p:sp>
      <p:cxnSp>
        <p:nvCxnSpPr>
          <p:cNvPr id="702" name="Google Shape;702;p114"/>
          <p:cNvCxnSpPr/>
          <p:nvPr/>
        </p:nvCxnSpPr>
        <p:spPr>
          <a:xfrm>
            <a:off x="2463250" y="820775"/>
            <a:ext cx="0" cy="675600"/>
          </a:xfrm>
          <a:prstGeom prst="straightConnector1">
            <a:avLst/>
          </a:prstGeom>
          <a:noFill/>
          <a:ln cap="flat" cmpd="sng" w="9525">
            <a:solidFill>
              <a:srgbClr val="434343"/>
            </a:solidFill>
            <a:prstDash val="solid"/>
            <a:round/>
            <a:headEnd len="med" w="med" type="none"/>
            <a:tailEnd len="med" w="med" type="triangle"/>
          </a:ln>
        </p:spPr>
      </p:cxnSp>
      <p:cxnSp>
        <p:nvCxnSpPr>
          <p:cNvPr id="703" name="Google Shape;703;p114"/>
          <p:cNvCxnSpPr/>
          <p:nvPr/>
        </p:nvCxnSpPr>
        <p:spPr>
          <a:xfrm>
            <a:off x="2463150" y="2096100"/>
            <a:ext cx="0" cy="619500"/>
          </a:xfrm>
          <a:prstGeom prst="straightConnector1">
            <a:avLst/>
          </a:prstGeom>
          <a:noFill/>
          <a:ln cap="flat" cmpd="sng" w="9525">
            <a:solidFill>
              <a:srgbClr val="434343"/>
            </a:solidFill>
            <a:prstDash val="solid"/>
            <a:round/>
            <a:headEnd len="med" w="med" type="none"/>
            <a:tailEnd len="med" w="med" type="triangle"/>
          </a:ln>
        </p:spPr>
      </p:cxnSp>
      <p:sp>
        <p:nvSpPr>
          <p:cNvPr id="704" name="Google Shape;704;p114"/>
          <p:cNvSpPr txBox="1"/>
          <p:nvPr/>
        </p:nvSpPr>
        <p:spPr>
          <a:xfrm>
            <a:off x="4256500" y="2715600"/>
            <a:ext cx="3350400" cy="19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Rubik"/>
                <a:ea typeface="Rubik"/>
                <a:cs typeface="Rubik"/>
                <a:sym typeface="Rubik"/>
              </a:rPr>
              <a:t>Modelos</a:t>
            </a:r>
            <a:endParaRPr b="1" sz="1600">
              <a:solidFill>
                <a:srgbClr val="434343"/>
              </a:solidFill>
              <a:latin typeface="Rubik"/>
              <a:ea typeface="Rubik"/>
              <a:cs typeface="Rubik"/>
              <a:sym typeface="Rubik"/>
            </a:endParaRPr>
          </a:p>
          <a:p>
            <a:pPr indent="-330200" lvl="0" marL="457200" rtl="0" algn="l">
              <a:spcBef>
                <a:spcPts val="500"/>
              </a:spcBef>
              <a:spcAft>
                <a:spcPts val="0"/>
              </a:spcAft>
              <a:buClr>
                <a:srgbClr val="E1446D"/>
              </a:buClr>
              <a:buSzPts val="1600"/>
              <a:buFont typeface="Rubik"/>
              <a:buChar char="-"/>
            </a:pPr>
            <a:r>
              <a:rPr b="1" lang="es" sz="1600">
                <a:solidFill>
                  <a:srgbClr val="E1446D"/>
                </a:solidFill>
                <a:latin typeface="Rubik"/>
                <a:ea typeface="Rubik"/>
                <a:cs typeface="Rubik"/>
                <a:sym typeface="Rubik"/>
              </a:rPr>
              <a:t>Árbol de Decisión</a:t>
            </a:r>
            <a:endParaRPr b="1" sz="1600">
              <a:solidFill>
                <a:srgbClr val="E1446D"/>
              </a:solidFill>
              <a:latin typeface="Rubik"/>
              <a:ea typeface="Rubik"/>
              <a:cs typeface="Rubik"/>
              <a:sym typeface="Rubik"/>
            </a:endParaRPr>
          </a:p>
          <a:p>
            <a:pPr indent="-330200" lvl="0" marL="457200" rtl="0" algn="l">
              <a:spcBef>
                <a:spcPts val="500"/>
              </a:spcBef>
              <a:spcAft>
                <a:spcPts val="0"/>
              </a:spcAft>
              <a:buClr>
                <a:srgbClr val="434343"/>
              </a:buClr>
              <a:buSzPts val="1600"/>
              <a:buFont typeface="Rubik"/>
              <a:buChar char="-"/>
            </a:pPr>
            <a:r>
              <a:rPr lang="es" sz="1600">
                <a:solidFill>
                  <a:srgbClr val="434343"/>
                </a:solidFill>
                <a:latin typeface="Rubik"/>
                <a:ea typeface="Rubik"/>
                <a:cs typeface="Rubik"/>
                <a:sym typeface="Rubik"/>
              </a:rPr>
              <a:t>Support Vector Machines</a:t>
            </a:r>
            <a:endParaRPr sz="1600">
              <a:solidFill>
                <a:srgbClr val="434343"/>
              </a:solidFill>
              <a:latin typeface="Rubik"/>
              <a:ea typeface="Rubik"/>
              <a:cs typeface="Rubik"/>
              <a:sym typeface="Rubik"/>
            </a:endParaRPr>
          </a:p>
          <a:p>
            <a:pPr indent="-330200" lvl="0" marL="457200" rtl="0" algn="l">
              <a:spcBef>
                <a:spcPts val="500"/>
              </a:spcBef>
              <a:spcAft>
                <a:spcPts val="0"/>
              </a:spcAft>
              <a:buClr>
                <a:srgbClr val="434343"/>
              </a:buClr>
              <a:buSzPts val="1600"/>
              <a:buFont typeface="Rubik"/>
              <a:buChar char="-"/>
            </a:pPr>
            <a:r>
              <a:rPr lang="es" sz="1600">
                <a:solidFill>
                  <a:srgbClr val="434343"/>
                </a:solidFill>
                <a:latin typeface="Rubik"/>
                <a:ea typeface="Rubik"/>
                <a:cs typeface="Rubik"/>
                <a:sym typeface="Rubik"/>
              </a:rPr>
              <a:t>k-nearest neighbors</a:t>
            </a:r>
            <a:endParaRPr sz="1600">
              <a:solidFill>
                <a:srgbClr val="434343"/>
              </a:solidFill>
              <a:latin typeface="Rubik"/>
              <a:ea typeface="Rubik"/>
              <a:cs typeface="Rubik"/>
              <a:sym typeface="Rubik"/>
            </a:endParaRPr>
          </a:p>
          <a:p>
            <a:pPr indent="-330200" lvl="0" marL="457200" rtl="0" algn="l">
              <a:spcBef>
                <a:spcPts val="500"/>
              </a:spcBef>
              <a:spcAft>
                <a:spcPts val="0"/>
              </a:spcAft>
              <a:buClr>
                <a:srgbClr val="434343"/>
              </a:buClr>
              <a:buSzPts val="1600"/>
              <a:buFont typeface="Rubik"/>
              <a:buChar char="-"/>
            </a:pPr>
            <a:r>
              <a:rPr lang="es" sz="1600">
                <a:solidFill>
                  <a:srgbClr val="434343"/>
                </a:solidFill>
                <a:latin typeface="Rubik"/>
                <a:ea typeface="Rubik"/>
                <a:cs typeface="Rubik"/>
                <a:sym typeface="Rubik"/>
              </a:rPr>
              <a:t>Random Forest</a:t>
            </a:r>
            <a:endParaRPr sz="1600">
              <a:solidFill>
                <a:srgbClr val="434343"/>
              </a:solidFill>
              <a:latin typeface="Rubik"/>
              <a:ea typeface="Rubik"/>
              <a:cs typeface="Rubik"/>
              <a:sym typeface="Rubik"/>
            </a:endParaRPr>
          </a:p>
          <a:p>
            <a:pPr indent="-330200" lvl="0" marL="457200" rtl="0" algn="l">
              <a:spcBef>
                <a:spcPts val="500"/>
              </a:spcBef>
              <a:spcAft>
                <a:spcPts val="0"/>
              </a:spcAft>
              <a:buClr>
                <a:srgbClr val="434343"/>
              </a:buClr>
              <a:buSzPts val="1600"/>
              <a:buFont typeface="Rubik"/>
              <a:buChar char="-"/>
            </a:pPr>
            <a:r>
              <a:rPr lang="es" sz="1600">
                <a:solidFill>
                  <a:srgbClr val="434343"/>
                </a:solidFill>
                <a:latin typeface="Rubik"/>
                <a:ea typeface="Rubik"/>
                <a:cs typeface="Rubik"/>
                <a:sym typeface="Rubik"/>
              </a:rPr>
              <a:t>Perceptrón</a:t>
            </a:r>
            <a:endParaRPr sz="1600">
              <a:solidFill>
                <a:srgbClr val="434343"/>
              </a:solidFill>
              <a:latin typeface="Rubik"/>
              <a:ea typeface="Rubik"/>
              <a:cs typeface="Rubik"/>
              <a:sym typeface="Rubik"/>
            </a:endParaRPr>
          </a:p>
          <a:p>
            <a:pPr indent="-330200" lvl="0" marL="457200" rtl="0" algn="l">
              <a:spcBef>
                <a:spcPts val="500"/>
              </a:spcBef>
              <a:spcAft>
                <a:spcPts val="500"/>
              </a:spcAft>
              <a:buClr>
                <a:srgbClr val="434343"/>
              </a:buClr>
              <a:buSzPts val="1600"/>
              <a:buFont typeface="Rubik"/>
              <a:buChar char="-"/>
            </a:pPr>
            <a:r>
              <a:rPr lang="es" sz="1600">
                <a:solidFill>
                  <a:srgbClr val="434343"/>
                </a:solidFill>
                <a:latin typeface="Rubik"/>
                <a:ea typeface="Rubik"/>
                <a:cs typeface="Rubik"/>
                <a:sym typeface="Rubik"/>
              </a:rPr>
              <a:t>etc…</a:t>
            </a:r>
            <a:endParaRPr sz="1600">
              <a:solidFill>
                <a:srgbClr val="434343"/>
              </a:solidFill>
              <a:latin typeface="Rubik"/>
              <a:ea typeface="Rubik"/>
              <a:cs typeface="Rubik"/>
              <a:sym typeface="Rubik"/>
            </a:endParaRPr>
          </a:p>
        </p:txBody>
      </p:sp>
      <p:cxnSp>
        <p:nvCxnSpPr>
          <p:cNvPr id="705" name="Google Shape;705;p114"/>
          <p:cNvCxnSpPr>
            <a:stCxn id="701" idx="3"/>
          </p:cNvCxnSpPr>
          <p:nvPr/>
        </p:nvCxnSpPr>
        <p:spPr>
          <a:xfrm>
            <a:off x="3494925" y="2931300"/>
            <a:ext cx="642000" cy="0"/>
          </a:xfrm>
          <a:prstGeom prst="straightConnector1">
            <a:avLst/>
          </a:prstGeom>
          <a:noFill/>
          <a:ln cap="flat" cmpd="sng" w="19050">
            <a:solidFill>
              <a:srgbClr val="E1446D"/>
            </a:solidFill>
            <a:prstDash val="solid"/>
            <a:round/>
            <a:headEnd len="med" w="med" type="none"/>
            <a:tailEnd len="med" w="med" type="none"/>
          </a:ln>
        </p:spPr>
      </p:cxnSp>
      <p:cxnSp>
        <p:nvCxnSpPr>
          <p:cNvPr id="706" name="Google Shape;706;p114"/>
          <p:cNvCxnSpPr/>
          <p:nvPr/>
        </p:nvCxnSpPr>
        <p:spPr>
          <a:xfrm>
            <a:off x="4136925" y="2789000"/>
            <a:ext cx="0" cy="2074200"/>
          </a:xfrm>
          <a:prstGeom prst="straightConnector1">
            <a:avLst/>
          </a:prstGeom>
          <a:noFill/>
          <a:ln cap="flat" cmpd="sng" w="19050">
            <a:solidFill>
              <a:srgbClr val="E1446D"/>
            </a:solidFill>
            <a:prstDash val="solid"/>
            <a:round/>
            <a:headEnd len="med" w="med" type="none"/>
            <a:tailEnd len="med" w="med" type="none"/>
          </a:ln>
        </p:spPr>
      </p:cxnSp>
      <p:pic>
        <p:nvPicPr>
          <p:cNvPr id="707" name="Google Shape;707;p114"/>
          <p:cNvPicPr preferRelativeResize="0"/>
          <p:nvPr/>
        </p:nvPicPr>
        <p:blipFill>
          <a:blip r:embed="rId3">
            <a:alphaModFix/>
          </a:blip>
          <a:stretch>
            <a:fillRect/>
          </a:stretch>
        </p:blipFill>
        <p:spPr>
          <a:xfrm>
            <a:off x="2088225" y="3339900"/>
            <a:ext cx="1780775" cy="972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342" name="Shape 342"/>
        <p:cNvGrpSpPr/>
        <p:nvPr/>
      </p:nvGrpSpPr>
      <p:grpSpPr>
        <a:xfrm>
          <a:off x="0" y="0"/>
          <a:ext cx="0" cy="0"/>
          <a:chOff x="0" y="0"/>
          <a:chExt cx="0" cy="0"/>
        </a:xfrm>
      </p:grpSpPr>
      <p:sp>
        <p:nvSpPr>
          <p:cNvPr id="343" name="Google Shape;343;p79"/>
          <p:cNvSpPr txBox="1"/>
          <p:nvPr>
            <p:ph idx="4294967295" type="title"/>
          </p:nvPr>
        </p:nvSpPr>
        <p:spPr>
          <a:xfrm>
            <a:off x="729450" y="838200"/>
            <a:ext cx="42993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FFFFFF"/>
                </a:solidFill>
                <a:latin typeface="Rubik"/>
                <a:ea typeface="Rubik"/>
                <a:cs typeface="Rubik"/>
                <a:sym typeface="Rubik"/>
              </a:rPr>
              <a:t>¿Dónde estamos?</a:t>
            </a:r>
            <a:endParaRPr b="1" sz="3800">
              <a:solidFill>
                <a:srgbClr val="FFFFFF"/>
              </a:solidFill>
              <a:latin typeface="Rubik"/>
              <a:ea typeface="Rubik"/>
              <a:cs typeface="Rubik"/>
              <a:sym typeface="Rubik"/>
            </a:endParaRPr>
          </a:p>
        </p:txBody>
      </p:sp>
      <p:pic>
        <p:nvPicPr>
          <p:cNvPr id="344" name="Google Shape;344;p79"/>
          <p:cNvPicPr preferRelativeResize="0"/>
          <p:nvPr/>
        </p:nvPicPr>
        <p:blipFill rotWithShape="1">
          <a:blip r:embed="rId3">
            <a:alphaModFix/>
          </a:blip>
          <a:srcRect b="10793" l="0" r="0" t="6370"/>
          <a:stretch/>
        </p:blipFill>
        <p:spPr>
          <a:xfrm>
            <a:off x="6717350" y="2337299"/>
            <a:ext cx="1880875" cy="2412551"/>
          </a:xfrm>
          <a:prstGeom prst="rect">
            <a:avLst/>
          </a:prstGeom>
          <a:noFill/>
          <a:ln>
            <a:noFill/>
          </a:ln>
        </p:spPr>
      </p:pic>
      <p:pic>
        <p:nvPicPr>
          <p:cNvPr id="345" name="Google Shape;345;p79"/>
          <p:cNvPicPr preferRelativeResize="0"/>
          <p:nvPr/>
        </p:nvPicPr>
        <p:blipFill>
          <a:blip r:embed="rId4">
            <a:alphaModFix/>
          </a:blip>
          <a:stretch>
            <a:fillRect/>
          </a:stretch>
        </p:blipFill>
        <p:spPr>
          <a:xfrm>
            <a:off x="762000" y="3758400"/>
            <a:ext cx="490150" cy="623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descr="So we've talked a lot in this series about how computers fetch and display data, but how do they make decisions on this data? From spam filters and self-driving cars, to cutting edge medical diagnosis and real-time language translation, there has been an increasing need for our computers to learn from data and apply that knowledge to make predictions and decisions. This is the heart of machine learning which sits inside the more ambitious goal of artificial intelligence. We may be a long way from self-aware computers that think just like us, but with advancements in deep learning and artificial neural networks our computers are becoming more powerful than ever. &#10;&#10;Produced in collaboration with PBS Digital Studios: http://youtube.com/pbsdigitalstudios &#10;&#10;Want to know more about Carrie Anne?&#10;https://about.me/carrieannephilbin&#10;&#10;The Latest from PBS Digital Studios: https://www.youtube.com/playlist?list=PL1mtdjDVOoOqJzeaJAV15Tq0tZ1vKj7ZV&#10;&#10;Want to find Crash Course elsewhere on the internet?&#10;Facebook - https://www.facebook.com/YouTubeCrash...&#10;Twitter - http://www.twitter.com/TheCrashCourse&#10;Tumblr - http://thecrashcourse.tumblr.com &#10;Support Crash Course on Patreon: http://patreon.com/crashcourse&#10;CC Kids: http://www.youtube.com/crashcoursekids" id="713" name="Google Shape;713;p115" title="Machine Learning &amp; Artificial Intelligence: Crash Course Computer Science #3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19" name="Google Shape;719;p116"/>
          <p:cNvPicPr preferRelativeResize="0"/>
          <p:nvPr/>
        </p:nvPicPr>
        <p:blipFill rotWithShape="1">
          <a:blip r:embed="rId3">
            <a:alphaModFix/>
          </a:blip>
          <a:srcRect b="14071" l="25444" r="23059" t="12258"/>
          <a:stretch/>
        </p:blipFill>
        <p:spPr>
          <a:xfrm>
            <a:off x="682205" y="1006325"/>
            <a:ext cx="3664618" cy="2949151"/>
          </a:xfrm>
          <a:prstGeom prst="rect">
            <a:avLst/>
          </a:prstGeom>
          <a:noFill/>
          <a:ln>
            <a:noFill/>
          </a:ln>
        </p:spPr>
      </p:pic>
      <p:sp>
        <p:nvSpPr>
          <p:cNvPr id="720" name="Google Shape;720;p116"/>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Árbol de decisión - Ejemplo del video</a:t>
            </a:r>
            <a:endParaRPr sz="2400">
              <a:solidFill>
                <a:srgbClr val="434343"/>
              </a:solidFill>
              <a:latin typeface="Rubik"/>
              <a:ea typeface="Rubik"/>
              <a:cs typeface="Rubik"/>
              <a:sym typeface="Rubi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26" name="Google Shape;726;p117"/>
          <p:cNvPicPr preferRelativeResize="0"/>
          <p:nvPr/>
        </p:nvPicPr>
        <p:blipFill rotWithShape="1">
          <a:blip r:embed="rId3">
            <a:alphaModFix/>
          </a:blip>
          <a:srcRect b="14071" l="25444" r="23059" t="12258"/>
          <a:stretch/>
        </p:blipFill>
        <p:spPr>
          <a:xfrm>
            <a:off x="682205" y="1006325"/>
            <a:ext cx="3664618" cy="2949151"/>
          </a:xfrm>
          <a:prstGeom prst="rect">
            <a:avLst/>
          </a:prstGeom>
          <a:noFill/>
          <a:ln>
            <a:noFill/>
          </a:ln>
        </p:spPr>
      </p:pic>
      <p:sp>
        <p:nvSpPr>
          <p:cNvPr id="727" name="Google Shape;727;p117"/>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Árbol de decisión - Ejemplo del video</a:t>
            </a:r>
            <a:endParaRPr sz="2400">
              <a:solidFill>
                <a:srgbClr val="434343"/>
              </a:solidFill>
              <a:latin typeface="Rubik"/>
              <a:ea typeface="Rubik"/>
              <a:cs typeface="Rubik"/>
              <a:sym typeface="Rubik"/>
            </a:endParaRPr>
          </a:p>
        </p:txBody>
      </p:sp>
      <p:sp>
        <p:nvSpPr>
          <p:cNvPr id="728" name="Google Shape;728;p117"/>
          <p:cNvSpPr/>
          <p:nvPr/>
        </p:nvSpPr>
        <p:spPr>
          <a:xfrm>
            <a:off x="672725" y="1387475"/>
            <a:ext cx="1706100" cy="2568000"/>
          </a:xfrm>
          <a:prstGeom prst="rect">
            <a:avLst/>
          </a:prstGeom>
          <a:noFill/>
          <a:ln cap="flat" cmpd="sng" w="28575">
            <a:solidFill>
              <a:srgbClr val="43009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7"/>
          <p:cNvSpPr/>
          <p:nvPr/>
        </p:nvSpPr>
        <p:spPr>
          <a:xfrm>
            <a:off x="2431975" y="1387475"/>
            <a:ext cx="1817100" cy="2568000"/>
          </a:xfrm>
          <a:prstGeom prst="rect">
            <a:avLst/>
          </a:prstGeom>
          <a:noFill/>
          <a:ln cap="flat" cmpd="sng" w="28575">
            <a:solidFill>
              <a:srgbClr val="FCD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7"/>
          <p:cNvSpPr txBox="1"/>
          <p:nvPr/>
        </p:nvSpPr>
        <p:spPr>
          <a:xfrm>
            <a:off x="682200" y="4045750"/>
            <a:ext cx="17061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highlight>
                  <a:srgbClr val="430098"/>
                </a:highlight>
                <a:latin typeface="Rubik"/>
                <a:ea typeface="Rubik"/>
                <a:cs typeface="Rubik"/>
                <a:sym typeface="Rubik"/>
              </a:rPr>
              <a:t>Features </a:t>
            </a:r>
            <a:r>
              <a:rPr b="1" lang="es" sz="1800">
                <a:solidFill>
                  <a:srgbClr val="FFFFFF"/>
                </a:solidFill>
                <a:highlight>
                  <a:srgbClr val="430098"/>
                </a:highlight>
                <a:latin typeface="Rubik"/>
                <a:ea typeface="Rubik"/>
                <a:cs typeface="Rubik"/>
                <a:sym typeface="Rubik"/>
              </a:rPr>
              <a:t>X</a:t>
            </a:r>
            <a:endParaRPr b="1" sz="1800">
              <a:solidFill>
                <a:srgbClr val="FFFFFF"/>
              </a:solidFill>
              <a:highlight>
                <a:srgbClr val="430098"/>
              </a:highlight>
              <a:latin typeface="Rubik"/>
              <a:ea typeface="Rubik"/>
              <a:cs typeface="Rubik"/>
              <a:sym typeface="Rubik"/>
            </a:endParaRPr>
          </a:p>
          <a:p>
            <a:pPr indent="0" lvl="0" marL="0" rtl="0" algn="ctr">
              <a:spcBef>
                <a:spcPts val="0"/>
              </a:spcBef>
              <a:spcAft>
                <a:spcPts val="0"/>
              </a:spcAft>
              <a:buNone/>
            </a:pPr>
            <a:r>
              <a:t/>
            </a:r>
            <a:endParaRPr sz="2400">
              <a:solidFill>
                <a:srgbClr val="FFFFFF"/>
              </a:solidFill>
              <a:highlight>
                <a:srgbClr val="430098"/>
              </a:highlight>
              <a:latin typeface="Rubik"/>
              <a:ea typeface="Rubik"/>
              <a:cs typeface="Rubik"/>
              <a:sym typeface="Rubik"/>
            </a:endParaRPr>
          </a:p>
        </p:txBody>
      </p:sp>
      <p:sp>
        <p:nvSpPr>
          <p:cNvPr id="731" name="Google Shape;731;p117"/>
          <p:cNvSpPr txBox="1"/>
          <p:nvPr/>
        </p:nvSpPr>
        <p:spPr>
          <a:xfrm>
            <a:off x="2431975" y="4045750"/>
            <a:ext cx="18171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highlight>
                  <a:srgbClr val="FCD300"/>
                </a:highlight>
                <a:latin typeface="Rubik"/>
                <a:ea typeface="Rubik"/>
                <a:cs typeface="Rubik"/>
                <a:sym typeface="Rubik"/>
              </a:rPr>
              <a:t>Target </a:t>
            </a:r>
            <a:r>
              <a:rPr b="1" lang="es" sz="1800">
                <a:solidFill>
                  <a:srgbClr val="FFFFFF"/>
                </a:solidFill>
                <a:highlight>
                  <a:srgbClr val="FCD300"/>
                </a:highlight>
                <a:latin typeface="Rubik"/>
                <a:ea typeface="Rubik"/>
                <a:cs typeface="Rubik"/>
                <a:sym typeface="Rubik"/>
              </a:rPr>
              <a:t>Y</a:t>
            </a:r>
            <a:endParaRPr b="1" sz="1800">
              <a:solidFill>
                <a:srgbClr val="FFFFFF"/>
              </a:solidFill>
              <a:highlight>
                <a:srgbClr val="FCD300"/>
              </a:highlight>
              <a:latin typeface="Rubik"/>
              <a:ea typeface="Rubik"/>
              <a:cs typeface="Rubik"/>
              <a:sym typeface="Rubik"/>
            </a:endParaRPr>
          </a:p>
          <a:p>
            <a:pPr indent="0" lvl="0" marL="0" rtl="0" algn="ctr">
              <a:spcBef>
                <a:spcPts val="0"/>
              </a:spcBef>
              <a:spcAft>
                <a:spcPts val="0"/>
              </a:spcAft>
              <a:buNone/>
            </a:pPr>
            <a:r>
              <a:t/>
            </a:r>
            <a:endParaRPr sz="2400">
              <a:solidFill>
                <a:srgbClr val="FFFFFF"/>
              </a:solidFill>
              <a:highlight>
                <a:srgbClr val="FCD300"/>
              </a:highlight>
              <a:latin typeface="Rubik"/>
              <a:ea typeface="Rubik"/>
              <a:cs typeface="Rubik"/>
              <a:sym typeface="Rubi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37" name="Google Shape;737;p118"/>
          <p:cNvPicPr preferRelativeResize="0"/>
          <p:nvPr/>
        </p:nvPicPr>
        <p:blipFill rotWithShape="1">
          <a:blip r:embed="rId3">
            <a:alphaModFix/>
          </a:blip>
          <a:srcRect b="14071" l="25444" r="23059" t="12258"/>
          <a:stretch/>
        </p:blipFill>
        <p:spPr>
          <a:xfrm>
            <a:off x="682205" y="1006325"/>
            <a:ext cx="3664618" cy="2949151"/>
          </a:xfrm>
          <a:prstGeom prst="rect">
            <a:avLst/>
          </a:prstGeom>
          <a:noFill/>
          <a:ln>
            <a:noFill/>
          </a:ln>
        </p:spPr>
      </p:pic>
      <p:sp>
        <p:nvSpPr>
          <p:cNvPr id="738" name="Google Shape;738;p118"/>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Árbol de decisión - Ejemplo del video</a:t>
            </a:r>
            <a:endParaRPr sz="2400">
              <a:solidFill>
                <a:srgbClr val="434343"/>
              </a:solidFill>
              <a:latin typeface="Rubik"/>
              <a:ea typeface="Rubik"/>
              <a:cs typeface="Rubik"/>
              <a:sym typeface="Rubik"/>
            </a:endParaRPr>
          </a:p>
        </p:txBody>
      </p:sp>
      <p:sp>
        <p:nvSpPr>
          <p:cNvPr id="739" name="Google Shape;739;p118"/>
          <p:cNvSpPr txBox="1"/>
          <p:nvPr/>
        </p:nvSpPr>
        <p:spPr>
          <a:xfrm>
            <a:off x="682200" y="4045750"/>
            <a:ext cx="17061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highlight>
                  <a:srgbClr val="430098"/>
                </a:highlight>
                <a:latin typeface="Rubik"/>
                <a:ea typeface="Rubik"/>
                <a:cs typeface="Rubik"/>
                <a:sym typeface="Rubik"/>
              </a:rPr>
              <a:t>Features </a:t>
            </a:r>
            <a:r>
              <a:rPr b="1" lang="es" sz="1800">
                <a:solidFill>
                  <a:srgbClr val="FFFFFF"/>
                </a:solidFill>
                <a:highlight>
                  <a:srgbClr val="430098"/>
                </a:highlight>
                <a:latin typeface="Rubik"/>
                <a:ea typeface="Rubik"/>
                <a:cs typeface="Rubik"/>
                <a:sym typeface="Rubik"/>
              </a:rPr>
              <a:t>X</a:t>
            </a:r>
            <a:endParaRPr b="1" sz="1800">
              <a:solidFill>
                <a:srgbClr val="FFFFFF"/>
              </a:solidFill>
              <a:highlight>
                <a:srgbClr val="430098"/>
              </a:highlight>
              <a:latin typeface="Rubik"/>
              <a:ea typeface="Rubik"/>
              <a:cs typeface="Rubik"/>
              <a:sym typeface="Rubik"/>
            </a:endParaRPr>
          </a:p>
          <a:p>
            <a:pPr indent="0" lvl="0" marL="0" rtl="0" algn="ctr">
              <a:spcBef>
                <a:spcPts val="0"/>
              </a:spcBef>
              <a:spcAft>
                <a:spcPts val="0"/>
              </a:spcAft>
              <a:buNone/>
            </a:pPr>
            <a:r>
              <a:t/>
            </a:r>
            <a:endParaRPr sz="2400">
              <a:solidFill>
                <a:srgbClr val="FFFFFF"/>
              </a:solidFill>
              <a:highlight>
                <a:srgbClr val="430098"/>
              </a:highlight>
              <a:latin typeface="Rubik"/>
              <a:ea typeface="Rubik"/>
              <a:cs typeface="Rubik"/>
              <a:sym typeface="Rubik"/>
            </a:endParaRPr>
          </a:p>
        </p:txBody>
      </p:sp>
      <p:sp>
        <p:nvSpPr>
          <p:cNvPr id="740" name="Google Shape;740;p118"/>
          <p:cNvSpPr txBox="1"/>
          <p:nvPr/>
        </p:nvSpPr>
        <p:spPr>
          <a:xfrm>
            <a:off x="2431975" y="4045750"/>
            <a:ext cx="18171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highlight>
                  <a:srgbClr val="FCD300"/>
                </a:highlight>
                <a:latin typeface="Rubik"/>
                <a:ea typeface="Rubik"/>
                <a:cs typeface="Rubik"/>
                <a:sym typeface="Rubik"/>
              </a:rPr>
              <a:t>Target </a:t>
            </a:r>
            <a:r>
              <a:rPr b="1" lang="es" sz="1800">
                <a:solidFill>
                  <a:srgbClr val="FFFFFF"/>
                </a:solidFill>
                <a:highlight>
                  <a:srgbClr val="FCD300"/>
                </a:highlight>
                <a:latin typeface="Rubik"/>
                <a:ea typeface="Rubik"/>
                <a:cs typeface="Rubik"/>
                <a:sym typeface="Rubik"/>
              </a:rPr>
              <a:t>Y</a:t>
            </a:r>
            <a:endParaRPr b="1" sz="1800">
              <a:solidFill>
                <a:srgbClr val="FFFFFF"/>
              </a:solidFill>
              <a:highlight>
                <a:srgbClr val="FCD300"/>
              </a:highlight>
              <a:latin typeface="Rubik"/>
              <a:ea typeface="Rubik"/>
              <a:cs typeface="Rubik"/>
              <a:sym typeface="Rubik"/>
            </a:endParaRPr>
          </a:p>
          <a:p>
            <a:pPr indent="0" lvl="0" marL="0" rtl="0" algn="ctr">
              <a:spcBef>
                <a:spcPts val="0"/>
              </a:spcBef>
              <a:spcAft>
                <a:spcPts val="0"/>
              </a:spcAft>
              <a:buNone/>
            </a:pPr>
            <a:r>
              <a:t/>
            </a:r>
            <a:endParaRPr sz="2400">
              <a:solidFill>
                <a:srgbClr val="FFFFFF"/>
              </a:solidFill>
              <a:highlight>
                <a:srgbClr val="FCD300"/>
              </a:highlight>
              <a:latin typeface="Rubik"/>
              <a:ea typeface="Rubik"/>
              <a:cs typeface="Rubik"/>
              <a:sym typeface="Rubik"/>
            </a:endParaRPr>
          </a:p>
        </p:txBody>
      </p:sp>
      <p:sp>
        <p:nvSpPr>
          <p:cNvPr id="741" name="Google Shape;741;p118"/>
          <p:cNvSpPr/>
          <p:nvPr/>
        </p:nvSpPr>
        <p:spPr>
          <a:xfrm>
            <a:off x="672725" y="1387475"/>
            <a:ext cx="1706100" cy="2568000"/>
          </a:xfrm>
          <a:prstGeom prst="rect">
            <a:avLst/>
          </a:prstGeom>
          <a:noFill/>
          <a:ln cap="flat" cmpd="sng" w="28575">
            <a:solidFill>
              <a:srgbClr val="43009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8"/>
          <p:cNvSpPr/>
          <p:nvPr/>
        </p:nvSpPr>
        <p:spPr>
          <a:xfrm>
            <a:off x="2431975" y="1387475"/>
            <a:ext cx="1817100" cy="2568000"/>
          </a:xfrm>
          <a:prstGeom prst="rect">
            <a:avLst/>
          </a:prstGeom>
          <a:noFill/>
          <a:ln cap="flat" cmpd="sng" w="28575">
            <a:solidFill>
              <a:srgbClr val="FCD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 name="Google Shape;743;p118"/>
          <p:cNvPicPr preferRelativeResize="0"/>
          <p:nvPr/>
        </p:nvPicPr>
        <p:blipFill rotWithShape="1">
          <a:blip r:embed="rId4">
            <a:alphaModFix/>
          </a:blip>
          <a:srcRect b="16596" l="27394" r="22994" t="14537"/>
          <a:stretch/>
        </p:blipFill>
        <p:spPr>
          <a:xfrm>
            <a:off x="5179425" y="1158725"/>
            <a:ext cx="3777077" cy="2949151"/>
          </a:xfrm>
          <a:prstGeom prst="rect">
            <a:avLst/>
          </a:prstGeom>
          <a:noFill/>
          <a:ln>
            <a:noFill/>
          </a:ln>
        </p:spPr>
      </p:pic>
      <p:sp>
        <p:nvSpPr>
          <p:cNvPr id="744" name="Google Shape;744;p118"/>
          <p:cNvSpPr txBox="1"/>
          <p:nvPr/>
        </p:nvSpPr>
        <p:spPr>
          <a:xfrm>
            <a:off x="4771888" y="4509525"/>
            <a:ext cx="1706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highlight>
                  <a:srgbClr val="430098"/>
                </a:highlight>
                <a:latin typeface="Rubik"/>
                <a:ea typeface="Rubik"/>
                <a:cs typeface="Rubik"/>
                <a:sym typeface="Rubik"/>
              </a:rPr>
              <a:t>Features</a:t>
            </a:r>
            <a:endParaRPr sz="2400">
              <a:solidFill>
                <a:srgbClr val="FFFFFF"/>
              </a:solidFill>
              <a:highlight>
                <a:srgbClr val="430098"/>
              </a:highlight>
              <a:latin typeface="Rubik"/>
              <a:ea typeface="Rubik"/>
              <a:cs typeface="Rubik"/>
              <a:sym typeface="Rubik"/>
            </a:endParaRPr>
          </a:p>
        </p:txBody>
      </p:sp>
      <p:cxnSp>
        <p:nvCxnSpPr>
          <p:cNvPr id="745" name="Google Shape;745;p118"/>
          <p:cNvCxnSpPr/>
          <p:nvPr/>
        </p:nvCxnSpPr>
        <p:spPr>
          <a:xfrm flipH="1" rot="10800000">
            <a:off x="6038775" y="3988175"/>
            <a:ext cx="625500" cy="625500"/>
          </a:xfrm>
          <a:prstGeom prst="straightConnector1">
            <a:avLst/>
          </a:prstGeom>
          <a:noFill/>
          <a:ln cap="flat" cmpd="sng" w="9525">
            <a:solidFill>
              <a:srgbClr val="430098"/>
            </a:solidFill>
            <a:prstDash val="solid"/>
            <a:round/>
            <a:headEnd len="med" w="med" type="none"/>
            <a:tailEnd len="med" w="med" type="triangle"/>
          </a:ln>
        </p:spPr>
      </p:cxnSp>
      <p:cxnSp>
        <p:nvCxnSpPr>
          <p:cNvPr id="746" name="Google Shape;746;p118"/>
          <p:cNvCxnSpPr/>
          <p:nvPr/>
        </p:nvCxnSpPr>
        <p:spPr>
          <a:xfrm rot="10800000">
            <a:off x="5338150" y="3168225"/>
            <a:ext cx="0" cy="1419300"/>
          </a:xfrm>
          <a:prstGeom prst="straightConnector1">
            <a:avLst/>
          </a:prstGeom>
          <a:noFill/>
          <a:ln cap="flat" cmpd="sng" w="9525">
            <a:solidFill>
              <a:srgbClr val="430098"/>
            </a:solidFill>
            <a:prstDash val="solid"/>
            <a:round/>
            <a:headEnd len="med" w="med" type="none"/>
            <a:tailEnd len="med" w="med" type="triangle"/>
          </a:ln>
        </p:spPr>
      </p:cxnSp>
      <p:sp>
        <p:nvSpPr>
          <p:cNvPr id="747" name="Google Shape;747;p118"/>
          <p:cNvSpPr txBox="1"/>
          <p:nvPr/>
        </p:nvSpPr>
        <p:spPr>
          <a:xfrm>
            <a:off x="7389325" y="2593350"/>
            <a:ext cx="1706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highlight>
                  <a:srgbClr val="FCD300"/>
                </a:highlight>
                <a:latin typeface="Rubik"/>
                <a:ea typeface="Rubik"/>
                <a:cs typeface="Rubik"/>
                <a:sym typeface="Rubik"/>
              </a:rPr>
              <a:t>Target</a:t>
            </a:r>
            <a:endParaRPr sz="2400">
              <a:solidFill>
                <a:srgbClr val="FFFFFF"/>
              </a:solidFill>
              <a:highlight>
                <a:srgbClr val="FCD300"/>
              </a:highlight>
              <a:latin typeface="Rubik"/>
              <a:ea typeface="Rubik"/>
              <a:cs typeface="Rubik"/>
              <a:sym typeface="Rubi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53" name="Google Shape;753;p119"/>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Árbol de decisión - Ejemplo del video</a:t>
            </a:r>
            <a:endParaRPr sz="2400">
              <a:solidFill>
                <a:srgbClr val="434343"/>
              </a:solidFill>
              <a:latin typeface="Rubik"/>
              <a:ea typeface="Rubik"/>
              <a:cs typeface="Rubik"/>
              <a:sym typeface="Rubik"/>
            </a:endParaRPr>
          </a:p>
        </p:txBody>
      </p:sp>
      <p:pic>
        <p:nvPicPr>
          <p:cNvPr id="754" name="Google Shape;754;p119"/>
          <p:cNvPicPr preferRelativeResize="0"/>
          <p:nvPr/>
        </p:nvPicPr>
        <p:blipFill rotWithShape="1">
          <a:blip r:embed="rId3">
            <a:alphaModFix/>
          </a:blip>
          <a:srcRect b="16596" l="27394" r="22994" t="14537"/>
          <a:stretch/>
        </p:blipFill>
        <p:spPr>
          <a:xfrm>
            <a:off x="5179425" y="1158725"/>
            <a:ext cx="3777077" cy="2949151"/>
          </a:xfrm>
          <a:prstGeom prst="rect">
            <a:avLst/>
          </a:prstGeom>
          <a:noFill/>
          <a:ln>
            <a:noFill/>
          </a:ln>
        </p:spPr>
      </p:pic>
      <p:sp>
        <p:nvSpPr>
          <p:cNvPr id="755" name="Google Shape;755;p119"/>
          <p:cNvSpPr txBox="1"/>
          <p:nvPr/>
        </p:nvSpPr>
        <p:spPr>
          <a:xfrm>
            <a:off x="1956050" y="1114300"/>
            <a:ext cx="22992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34343"/>
                </a:solidFill>
                <a:latin typeface="Rubik"/>
                <a:ea typeface="Rubik"/>
                <a:cs typeface="Rubik"/>
                <a:sym typeface="Rubik"/>
              </a:rPr>
              <a:t>¿ Wingspan &lt; </a:t>
            </a:r>
            <a:r>
              <a:rPr b="1" lang="es" sz="1800">
                <a:solidFill>
                  <a:srgbClr val="434343"/>
                </a:solidFill>
                <a:latin typeface="Rubik"/>
                <a:ea typeface="Rubik"/>
                <a:cs typeface="Rubik"/>
                <a:sym typeface="Rubik"/>
              </a:rPr>
              <a:t>45 </a:t>
            </a:r>
            <a:r>
              <a:rPr lang="es" sz="1800">
                <a:solidFill>
                  <a:srgbClr val="434343"/>
                </a:solidFill>
                <a:latin typeface="Rubik"/>
                <a:ea typeface="Rubik"/>
                <a:cs typeface="Rubik"/>
                <a:sym typeface="Rubik"/>
              </a:rPr>
              <a:t>?</a:t>
            </a:r>
            <a:endParaRPr sz="2400">
              <a:solidFill>
                <a:srgbClr val="434343"/>
              </a:solidFill>
              <a:latin typeface="Rubik"/>
              <a:ea typeface="Rubik"/>
              <a:cs typeface="Rubik"/>
              <a:sym typeface="Rubik"/>
            </a:endParaRPr>
          </a:p>
        </p:txBody>
      </p:sp>
      <p:sp>
        <p:nvSpPr>
          <p:cNvPr id="756" name="Google Shape;756;p119"/>
          <p:cNvSpPr txBox="1"/>
          <p:nvPr/>
        </p:nvSpPr>
        <p:spPr>
          <a:xfrm>
            <a:off x="3229575" y="2310725"/>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Luna Moth</a:t>
            </a:r>
            <a:endParaRPr sz="2400">
              <a:solidFill>
                <a:srgbClr val="FFFFFF"/>
              </a:solidFill>
              <a:latin typeface="Rubik"/>
              <a:ea typeface="Rubik"/>
              <a:cs typeface="Rubik"/>
              <a:sym typeface="Rubik"/>
            </a:endParaRPr>
          </a:p>
        </p:txBody>
      </p:sp>
      <p:sp>
        <p:nvSpPr>
          <p:cNvPr id="757" name="Google Shape;757;p119"/>
          <p:cNvSpPr txBox="1"/>
          <p:nvPr/>
        </p:nvSpPr>
        <p:spPr>
          <a:xfrm>
            <a:off x="1036975" y="2310725"/>
            <a:ext cx="1787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34343"/>
                </a:solidFill>
                <a:latin typeface="Rubik"/>
                <a:ea typeface="Rubik"/>
                <a:cs typeface="Rubik"/>
                <a:sym typeface="Rubik"/>
              </a:rPr>
              <a:t>¿ Mass &lt; </a:t>
            </a:r>
            <a:r>
              <a:rPr b="1" lang="es" sz="1800">
                <a:solidFill>
                  <a:srgbClr val="434343"/>
                </a:solidFill>
                <a:latin typeface="Rubik"/>
                <a:ea typeface="Rubik"/>
                <a:cs typeface="Rubik"/>
                <a:sym typeface="Rubik"/>
              </a:rPr>
              <a:t>0.75</a:t>
            </a:r>
            <a:r>
              <a:rPr lang="es" sz="1800">
                <a:solidFill>
                  <a:srgbClr val="434343"/>
                </a:solidFill>
                <a:latin typeface="Rubik"/>
                <a:ea typeface="Rubik"/>
                <a:cs typeface="Rubik"/>
                <a:sym typeface="Rubik"/>
              </a:rPr>
              <a:t>?</a:t>
            </a:r>
            <a:endParaRPr sz="2400">
              <a:solidFill>
                <a:srgbClr val="434343"/>
              </a:solidFill>
              <a:latin typeface="Rubik"/>
              <a:ea typeface="Rubik"/>
              <a:cs typeface="Rubik"/>
              <a:sym typeface="Rubik"/>
            </a:endParaRPr>
          </a:p>
        </p:txBody>
      </p:sp>
      <p:sp>
        <p:nvSpPr>
          <p:cNvPr id="758" name="Google Shape;758;p119"/>
          <p:cNvSpPr txBox="1"/>
          <p:nvPr/>
        </p:nvSpPr>
        <p:spPr>
          <a:xfrm>
            <a:off x="2586650" y="3577200"/>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Luna Moth</a:t>
            </a:r>
            <a:endParaRPr sz="2400">
              <a:solidFill>
                <a:srgbClr val="FFFFFF"/>
              </a:solidFill>
              <a:latin typeface="Rubik"/>
              <a:ea typeface="Rubik"/>
              <a:cs typeface="Rubik"/>
              <a:sym typeface="Rubik"/>
            </a:endParaRPr>
          </a:p>
        </p:txBody>
      </p:sp>
      <p:sp>
        <p:nvSpPr>
          <p:cNvPr id="759" name="Google Shape;759;p119"/>
          <p:cNvSpPr txBox="1"/>
          <p:nvPr/>
        </p:nvSpPr>
        <p:spPr>
          <a:xfrm>
            <a:off x="477350" y="3577200"/>
            <a:ext cx="1707300" cy="458100"/>
          </a:xfrm>
          <a:prstGeom prst="rect">
            <a:avLst/>
          </a:prstGeom>
          <a:solidFill>
            <a:srgbClr val="E1446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Emperor Moth</a:t>
            </a:r>
            <a:endParaRPr sz="2400">
              <a:solidFill>
                <a:srgbClr val="FFFFFF"/>
              </a:solidFill>
              <a:latin typeface="Rubik"/>
              <a:ea typeface="Rubik"/>
              <a:cs typeface="Rubik"/>
              <a:sym typeface="Rubik"/>
            </a:endParaRPr>
          </a:p>
        </p:txBody>
      </p:sp>
      <p:cxnSp>
        <p:nvCxnSpPr>
          <p:cNvPr id="760" name="Google Shape;760;p119"/>
          <p:cNvCxnSpPr>
            <a:stCxn id="755" idx="2"/>
            <a:endCxn id="756" idx="0"/>
          </p:cNvCxnSpPr>
          <p:nvPr/>
        </p:nvCxnSpPr>
        <p:spPr>
          <a:xfrm>
            <a:off x="3105650" y="1572400"/>
            <a:ext cx="867900" cy="738300"/>
          </a:xfrm>
          <a:prstGeom prst="straightConnector1">
            <a:avLst/>
          </a:prstGeom>
          <a:noFill/>
          <a:ln cap="flat" cmpd="sng" w="9525">
            <a:solidFill>
              <a:schemeClr val="dk2"/>
            </a:solidFill>
            <a:prstDash val="solid"/>
            <a:round/>
            <a:headEnd len="med" w="med" type="none"/>
            <a:tailEnd len="med" w="med" type="triangle"/>
          </a:ln>
        </p:spPr>
      </p:cxnSp>
      <p:cxnSp>
        <p:nvCxnSpPr>
          <p:cNvPr id="761" name="Google Shape;761;p119"/>
          <p:cNvCxnSpPr>
            <a:stCxn id="755" idx="2"/>
            <a:endCxn id="757" idx="0"/>
          </p:cNvCxnSpPr>
          <p:nvPr/>
        </p:nvCxnSpPr>
        <p:spPr>
          <a:xfrm flipH="1">
            <a:off x="1930550" y="1572400"/>
            <a:ext cx="1175100" cy="738300"/>
          </a:xfrm>
          <a:prstGeom prst="straightConnector1">
            <a:avLst/>
          </a:prstGeom>
          <a:noFill/>
          <a:ln cap="flat" cmpd="sng" w="9525">
            <a:solidFill>
              <a:schemeClr val="dk2"/>
            </a:solidFill>
            <a:prstDash val="solid"/>
            <a:round/>
            <a:headEnd len="med" w="med" type="none"/>
            <a:tailEnd len="med" w="med" type="triangle"/>
          </a:ln>
        </p:spPr>
      </p:cxnSp>
      <p:cxnSp>
        <p:nvCxnSpPr>
          <p:cNvPr id="762" name="Google Shape;762;p119"/>
          <p:cNvCxnSpPr>
            <a:stCxn id="757" idx="2"/>
            <a:endCxn id="758" idx="0"/>
          </p:cNvCxnSpPr>
          <p:nvPr/>
        </p:nvCxnSpPr>
        <p:spPr>
          <a:xfrm>
            <a:off x="1930525" y="2768825"/>
            <a:ext cx="1400100" cy="808500"/>
          </a:xfrm>
          <a:prstGeom prst="straightConnector1">
            <a:avLst/>
          </a:prstGeom>
          <a:noFill/>
          <a:ln cap="flat" cmpd="sng" w="9525">
            <a:solidFill>
              <a:schemeClr val="dk2"/>
            </a:solidFill>
            <a:prstDash val="solid"/>
            <a:round/>
            <a:headEnd len="med" w="med" type="none"/>
            <a:tailEnd len="med" w="med" type="triangle"/>
          </a:ln>
        </p:spPr>
      </p:cxnSp>
      <p:cxnSp>
        <p:nvCxnSpPr>
          <p:cNvPr id="763" name="Google Shape;763;p119"/>
          <p:cNvCxnSpPr>
            <a:stCxn id="757" idx="2"/>
            <a:endCxn id="759" idx="0"/>
          </p:cNvCxnSpPr>
          <p:nvPr/>
        </p:nvCxnSpPr>
        <p:spPr>
          <a:xfrm flipH="1">
            <a:off x="1331125" y="2768825"/>
            <a:ext cx="599400" cy="808500"/>
          </a:xfrm>
          <a:prstGeom prst="straightConnector1">
            <a:avLst/>
          </a:prstGeom>
          <a:noFill/>
          <a:ln cap="flat" cmpd="sng" w="9525">
            <a:solidFill>
              <a:schemeClr val="dk2"/>
            </a:solidFill>
            <a:prstDash val="solid"/>
            <a:round/>
            <a:headEnd len="med" w="med" type="none"/>
            <a:tailEnd len="med" w="med" type="triangle"/>
          </a:ln>
        </p:spPr>
      </p:cxnSp>
      <p:sp>
        <p:nvSpPr>
          <p:cNvPr id="764" name="Google Shape;764;p119"/>
          <p:cNvSpPr txBox="1"/>
          <p:nvPr/>
        </p:nvSpPr>
        <p:spPr>
          <a:xfrm>
            <a:off x="3520375" y="1723050"/>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No</a:t>
            </a:r>
            <a:endParaRPr>
              <a:solidFill>
                <a:srgbClr val="434343"/>
              </a:solidFill>
              <a:latin typeface="Rubik"/>
              <a:ea typeface="Rubik"/>
              <a:cs typeface="Rubik"/>
              <a:sym typeface="Rubik"/>
            </a:endParaRPr>
          </a:p>
        </p:txBody>
      </p:sp>
      <p:sp>
        <p:nvSpPr>
          <p:cNvPr id="765" name="Google Shape;765;p119"/>
          <p:cNvSpPr txBox="1"/>
          <p:nvPr/>
        </p:nvSpPr>
        <p:spPr>
          <a:xfrm>
            <a:off x="1803650" y="1723050"/>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Sí</a:t>
            </a:r>
            <a:endParaRPr>
              <a:solidFill>
                <a:srgbClr val="434343"/>
              </a:solidFill>
              <a:latin typeface="Rubik"/>
              <a:ea typeface="Rubik"/>
              <a:cs typeface="Rubik"/>
              <a:sym typeface="Rubik"/>
            </a:endParaRPr>
          </a:p>
        </p:txBody>
      </p:sp>
      <p:sp>
        <p:nvSpPr>
          <p:cNvPr id="766" name="Google Shape;766;p119"/>
          <p:cNvSpPr txBox="1"/>
          <p:nvPr/>
        </p:nvSpPr>
        <p:spPr>
          <a:xfrm>
            <a:off x="2666938" y="2943963"/>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No</a:t>
            </a:r>
            <a:endParaRPr>
              <a:solidFill>
                <a:srgbClr val="434343"/>
              </a:solidFill>
              <a:latin typeface="Rubik"/>
              <a:ea typeface="Rubik"/>
              <a:cs typeface="Rubik"/>
              <a:sym typeface="Rubik"/>
            </a:endParaRPr>
          </a:p>
        </p:txBody>
      </p:sp>
      <p:sp>
        <p:nvSpPr>
          <p:cNvPr id="767" name="Google Shape;767;p119"/>
          <p:cNvSpPr txBox="1"/>
          <p:nvPr/>
        </p:nvSpPr>
        <p:spPr>
          <a:xfrm>
            <a:off x="1178813" y="2943963"/>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Sí</a:t>
            </a:r>
            <a:endParaRPr>
              <a:solidFill>
                <a:srgbClr val="434343"/>
              </a:solidFill>
              <a:latin typeface="Rubik"/>
              <a:ea typeface="Rubik"/>
              <a:cs typeface="Rubik"/>
              <a:sym typeface="Rubi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73" name="Google Shape;773;p120"/>
          <p:cNvSpPr txBox="1"/>
          <p:nvPr/>
        </p:nvSpPr>
        <p:spPr>
          <a:xfrm>
            <a:off x="1631001" y="285800"/>
            <a:ext cx="29493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2400">
                <a:solidFill>
                  <a:srgbClr val="434343"/>
                </a:solidFill>
                <a:latin typeface="Rubik"/>
                <a:ea typeface="Rubik"/>
                <a:cs typeface="Rubik"/>
                <a:sym typeface="Rubik"/>
              </a:rPr>
              <a:t>Árbol de decisión </a:t>
            </a:r>
            <a:endParaRPr sz="2400">
              <a:solidFill>
                <a:srgbClr val="434343"/>
              </a:solidFill>
              <a:latin typeface="Rubik"/>
              <a:ea typeface="Rubik"/>
              <a:cs typeface="Rubik"/>
              <a:sym typeface="Rubik"/>
            </a:endParaRPr>
          </a:p>
        </p:txBody>
      </p:sp>
      <p:sp>
        <p:nvSpPr>
          <p:cNvPr id="774" name="Google Shape;774;p120"/>
          <p:cNvSpPr txBox="1"/>
          <p:nvPr/>
        </p:nvSpPr>
        <p:spPr>
          <a:xfrm>
            <a:off x="1956050" y="1114300"/>
            <a:ext cx="22992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34343"/>
                </a:solidFill>
                <a:latin typeface="Rubik"/>
                <a:ea typeface="Rubik"/>
                <a:cs typeface="Rubik"/>
                <a:sym typeface="Rubik"/>
              </a:rPr>
              <a:t>¿ Wingspan &lt; </a:t>
            </a:r>
            <a:r>
              <a:rPr b="1" lang="es" sz="1800">
                <a:solidFill>
                  <a:srgbClr val="434343"/>
                </a:solidFill>
                <a:latin typeface="Rubik"/>
                <a:ea typeface="Rubik"/>
                <a:cs typeface="Rubik"/>
                <a:sym typeface="Rubik"/>
              </a:rPr>
              <a:t>45 </a:t>
            </a:r>
            <a:r>
              <a:rPr lang="es" sz="1800">
                <a:solidFill>
                  <a:srgbClr val="434343"/>
                </a:solidFill>
                <a:latin typeface="Rubik"/>
                <a:ea typeface="Rubik"/>
                <a:cs typeface="Rubik"/>
                <a:sym typeface="Rubik"/>
              </a:rPr>
              <a:t>?</a:t>
            </a:r>
            <a:endParaRPr sz="2400">
              <a:solidFill>
                <a:srgbClr val="434343"/>
              </a:solidFill>
              <a:latin typeface="Rubik"/>
              <a:ea typeface="Rubik"/>
              <a:cs typeface="Rubik"/>
              <a:sym typeface="Rubik"/>
            </a:endParaRPr>
          </a:p>
        </p:txBody>
      </p:sp>
      <p:sp>
        <p:nvSpPr>
          <p:cNvPr id="775" name="Google Shape;775;p120"/>
          <p:cNvSpPr txBox="1"/>
          <p:nvPr/>
        </p:nvSpPr>
        <p:spPr>
          <a:xfrm>
            <a:off x="3229575" y="2310725"/>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Luna Moth</a:t>
            </a:r>
            <a:endParaRPr sz="2400">
              <a:solidFill>
                <a:srgbClr val="FFFFFF"/>
              </a:solidFill>
              <a:latin typeface="Rubik"/>
              <a:ea typeface="Rubik"/>
              <a:cs typeface="Rubik"/>
              <a:sym typeface="Rubik"/>
            </a:endParaRPr>
          </a:p>
        </p:txBody>
      </p:sp>
      <p:sp>
        <p:nvSpPr>
          <p:cNvPr id="776" name="Google Shape;776;p120"/>
          <p:cNvSpPr txBox="1"/>
          <p:nvPr/>
        </p:nvSpPr>
        <p:spPr>
          <a:xfrm>
            <a:off x="1036975" y="2310725"/>
            <a:ext cx="1787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34343"/>
                </a:solidFill>
                <a:latin typeface="Rubik"/>
                <a:ea typeface="Rubik"/>
                <a:cs typeface="Rubik"/>
                <a:sym typeface="Rubik"/>
              </a:rPr>
              <a:t>¿ Mass &lt; </a:t>
            </a:r>
            <a:r>
              <a:rPr b="1" lang="es" sz="1800">
                <a:solidFill>
                  <a:srgbClr val="434343"/>
                </a:solidFill>
                <a:latin typeface="Rubik"/>
                <a:ea typeface="Rubik"/>
                <a:cs typeface="Rubik"/>
                <a:sym typeface="Rubik"/>
              </a:rPr>
              <a:t>0.75</a:t>
            </a:r>
            <a:r>
              <a:rPr lang="es" sz="1800">
                <a:solidFill>
                  <a:srgbClr val="434343"/>
                </a:solidFill>
                <a:latin typeface="Rubik"/>
                <a:ea typeface="Rubik"/>
                <a:cs typeface="Rubik"/>
                <a:sym typeface="Rubik"/>
              </a:rPr>
              <a:t>?</a:t>
            </a:r>
            <a:endParaRPr sz="2400">
              <a:solidFill>
                <a:srgbClr val="434343"/>
              </a:solidFill>
              <a:latin typeface="Rubik"/>
              <a:ea typeface="Rubik"/>
              <a:cs typeface="Rubik"/>
              <a:sym typeface="Rubik"/>
            </a:endParaRPr>
          </a:p>
        </p:txBody>
      </p:sp>
      <p:sp>
        <p:nvSpPr>
          <p:cNvPr id="777" name="Google Shape;777;p120"/>
          <p:cNvSpPr txBox="1"/>
          <p:nvPr/>
        </p:nvSpPr>
        <p:spPr>
          <a:xfrm>
            <a:off x="2586650" y="3577200"/>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Luna Moth</a:t>
            </a:r>
            <a:endParaRPr sz="2400">
              <a:solidFill>
                <a:srgbClr val="FFFFFF"/>
              </a:solidFill>
              <a:latin typeface="Rubik"/>
              <a:ea typeface="Rubik"/>
              <a:cs typeface="Rubik"/>
              <a:sym typeface="Rubik"/>
            </a:endParaRPr>
          </a:p>
        </p:txBody>
      </p:sp>
      <p:sp>
        <p:nvSpPr>
          <p:cNvPr id="778" name="Google Shape;778;p120"/>
          <p:cNvSpPr txBox="1"/>
          <p:nvPr/>
        </p:nvSpPr>
        <p:spPr>
          <a:xfrm>
            <a:off x="477350" y="3577200"/>
            <a:ext cx="1707300" cy="458100"/>
          </a:xfrm>
          <a:prstGeom prst="rect">
            <a:avLst/>
          </a:prstGeom>
          <a:solidFill>
            <a:srgbClr val="E1446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Emperor Moth</a:t>
            </a:r>
            <a:endParaRPr sz="2400">
              <a:solidFill>
                <a:srgbClr val="FFFFFF"/>
              </a:solidFill>
              <a:latin typeface="Rubik"/>
              <a:ea typeface="Rubik"/>
              <a:cs typeface="Rubik"/>
              <a:sym typeface="Rubik"/>
            </a:endParaRPr>
          </a:p>
        </p:txBody>
      </p:sp>
      <p:cxnSp>
        <p:nvCxnSpPr>
          <p:cNvPr id="779" name="Google Shape;779;p120"/>
          <p:cNvCxnSpPr>
            <a:stCxn id="774" idx="2"/>
            <a:endCxn id="775" idx="0"/>
          </p:cNvCxnSpPr>
          <p:nvPr/>
        </p:nvCxnSpPr>
        <p:spPr>
          <a:xfrm>
            <a:off x="3105650" y="1572400"/>
            <a:ext cx="867900" cy="738300"/>
          </a:xfrm>
          <a:prstGeom prst="straightConnector1">
            <a:avLst/>
          </a:prstGeom>
          <a:noFill/>
          <a:ln cap="flat" cmpd="sng" w="9525">
            <a:solidFill>
              <a:schemeClr val="dk2"/>
            </a:solidFill>
            <a:prstDash val="solid"/>
            <a:round/>
            <a:headEnd len="med" w="med" type="none"/>
            <a:tailEnd len="med" w="med" type="triangle"/>
          </a:ln>
        </p:spPr>
      </p:cxnSp>
      <p:cxnSp>
        <p:nvCxnSpPr>
          <p:cNvPr id="780" name="Google Shape;780;p120"/>
          <p:cNvCxnSpPr>
            <a:stCxn id="774" idx="2"/>
            <a:endCxn id="776" idx="0"/>
          </p:cNvCxnSpPr>
          <p:nvPr/>
        </p:nvCxnSpPr>
        <p:spPr>
          <a:xfrm flipH="1">
            <a:off x="1930550" y="1572400"/>
            <a:ext cx="1175100" cy="738300"/>
          </a:xfrm>
          <a:prstGeom prst="straightConnector1">
            <a:avLst/>
          </a:prstGeom>
          <a:noFill/>
          <a:ln cap="flat" cmpd="sng" w="9525">
            <a:solidFill>
              <a:schemeClr val="dk2"/>
            </a:solidFill>
            <a:prstDash val="solid"/>
            <a:round/>
            <a:headEnd len="med" w="med" type="none"/>
            <a:tailEnd len="med" w="med" type="triangle"/>
          </a:ln>
        </p:spPr>
      </p:cxnSp>
      <p:cxnSp>
        <p:nvCxnSpPr>
          <p:cNvPr id="781" name="Google Shape;781;p120"/>
          <p:cNvCxnSpPr>
            <a:stCxn id="776" idx="2"/>
            <a:endCxn id="777" idx="0"/>
          </p:cNvCxnSpPr>
          <p:nvPr/>
        </p:nvCxnSpPr>
        <p:spPr>
          <a:xfrm>
            <a:off x="1930525" y="2768825"/>
            <a:ext cx="1400100" cy="808500"/>
          </a:xfrm>
          <a:prstGeom prst="straightConnector1">
            <a:avLst/>
          </a:prstGeom>
          <a:noFill/>
          <a:ln cap="flat" cmpd="sng" w="9525">
            <a:solidFill>
              <a:schemeClr val="dk2"/>
            </a:solidFill>
            <a:prstDash val="solid"/>
            <a:round/>
            <a:headEnd len="med" w="med" type="none"/>
            <a:tailEnd len="med" w="med" type="triangle"/>
          </a:ln>
        </p:spPr>
      </p:cxnSp>
      <p:cxnSp>
        <p:nvCxnSpPr>
          <p:cNvPr id="782" name="Google Shape;782;p120"/>
          <p:cNvCxnSpPr>
            <a:stCxn id="776" idx="2"/>
            <a:endCxn id="778" idx="0"/>
          </p:cNvCxnSpPr>
          <p:nvPr/>
        </p:nvCxnSpPr>
        <p:spPr>
          <a:xfrm flipH="1">
            <a:off x="1331125" y="2768825"/>
            <a:ext cx="599400" cy="808500"/>
          </a:xfrm>
          <a:prstGeom prst="straightConnector1">
            <a:avLst/>
          </a:prstGeom>
          <a:noFill/>
          <a:ln cap="flat" cmpd="sng" w="9525">
            <a:solidFill>
              <a:schemeClr val="dk2"/>
            </a:solidFill>
            <a:prstDash val="solid"/>
            <a:round/>
            <a:headEnd len="med" w="med" type="none"/>
            <a:tailEnd len="med" w="med" type="triangle"/>
          </a:ln>
        </p:spPr>
      </p:cxnSp>
      <p:sp>
        <p:nvSpPr>
          <p:cNvPr id="783" name="Google Shape;783;p120"/>
          <p:cNvSpPr txBox="1"/>
          <p:nvPr/>
        </p:nvSpPr>
        <p:spPr>
          <a:xfrm>
            <a:off x="3520375" y="1723050"/>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No</a:t>
            </a:r>
            <a:endParaRPr>
              <a:solidFill>
                <a:srgbClr val="434343"/>
              </a:solidFill>
              <a:latin typeface="Rubik"/>
              <a:ea typeface="Rubik"/>
              <a:cs typeface="Rubik"/>
              <a:sym typeface="Rubik"/>
            </a:endParaRPr>
          </a:p>
        </p:txBody>
      </p:sp>
      <p:sp>
        <p:nvSpPr>
          <p:cNvPr id="784" name="Google Shape;784;p120"/>
          <p:cNvSpPr txBox="1"/>
          <p:nvPr/>
        </p:nvSpPr>
        <p:spPr>
          <a:xfrm>
            <a:off x="1803650" y="1723050"/>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Sí</a:t>
            </a:r>
            <a:endParaRPr>
              <a:solidFill>
                <a:srgbClr val="434343"/>
              </a:solidFill>
              <a:latin typeface="Rubik"/>
              <a:ea typeface="Rubik"/>
              <a:cs typeface="Rubik"/>
              <a:sym typeface="Rubik"/>
            </a:endParaRPr>
          </a:p>
        </p:txBody>
      </p:sp>
      <p:sp>
        <p:nvSpPr>
          <p:cNvPr id="785" name="Google Shape;785;p120"/>
          <p:cNvSpPr txBox="1"/>
          <p:nvPr/>
        </p:nvSpPr>
        <p:spPr>
          <a:xfrm>
            <a:off x="2666938" y="2943963"/>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No</a:t>
            </a:r>
            <a:endParaRPr>
              <a:solidFill>
                <a:srgbClr val="434343"/>
              </a:solidFill>
              <a:latin typeface="Rubik"/>
              <a:ea typeface="Rubik"/>
              <a:cs typeface="Rubik"/>
              <a:sym typeface="Rubik"/>
            </a:endParaRPr>
          </a:p>
        </p:txBody>
      </p:sp>
      <p:sp>
        <p:nvSpPr>
          <p:cNvPr id="786" name="Google Shape;786;p120"/>
          <p:cNvSpPr txBox="1"/>
          <p:nvPr/>
        </p:nvSpPr>
        <p:spPr>
          <a:xfrm>
            <a:off x="1178813" y="2943963"/>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Sí</a:t>
            </a:r>
            <a:endParaRPr>
              <a:solidFill>
                <a:srgbClr val="434343"/>
              </a:solidFill>
              <a:latin typeface="Rubik"/>
              <a:ea typeface="Rubik"/>
              <a:cs typeface="Rubik"/>
              <a:sym typeface="Rubik"/>
            </a:endParaRPr>
          </a:p>
        </p:txBody>
      </p:sp>
      <p:pic>
        <p:nvPicPr>
          <p:cNvPr id="787" name="Google Shape;787;p120"/>
          <p:cNvPicPr preferRelativeResize="0"/>
          <p:nvPr/>
        </p:nvPicPr>
        <p:blipFill rotWithShape="1">
          <a:blip r:embed="rId3">
            <a:alphaModFix/>
          </a:blip>
          <a:srcRect b="17002" l="26446" r="23720" t="14551"/>
          <a:stretch/>
        </p:blipFill>
        <p:spPr>
          <a:xfrm>
            <a:off x="5079550" y="1169250"/>
            <a:ext cx="3808402" cy="2942249"/>
          </a:xfrm>
          <a:prstGeom prst="rect">
            <a:avLst/>
          </a:prstGeom>
          <a:noFill/>
          <a:ln>
            <a:noFill/>
          </a:ln>
        </p:spPr>
      </p:pic>
      <p:sp>
        <p:nvSpPr>
          <p:cNvPr id="788" name="Google Shape;788;p120"/>
          <p:cNvSpPr txBox="1"/>
          <p:nvPr/>
        </p:nvSpPr>
        <p:spPr>
          <a:xfrm>
            <a:off x="5278200" y="285800"/>
            <a:ext cx="34110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2400">
                <a:solidFill>
                  <a:srgbClr val="434343"/>
                </a:solidFill>
                <a:latin typeface="Rubik"/>
                <a:ea typeface="Rubik"/>
                <a:cs typeface="Rubik"/>
                <a:sym typeface="Rubik"/>
              </a:rPr>
              <a:t>Gráfico de decisión </a:t>
            </a:r>
            <a:endParaRPr sz="2400">
              <a:solidFill>
                <a:srgbClr val="434343"/>
              </a:solidFill>
              <a:latin typeface="Rubik"/>
              <a:ea typeface="Rubik"/>
              <a:cs typeface="Rubik"/>
              <a:sym typeface="Rubi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pic>
        <p:nvPicPr>
          <p:cNvPr id="793" name="Google Shape;793;p121"/>
          <p:cNvPicPr preferRelativeResize="0"/>
          <p:nvPr/>
        </p:nvPicPr>
        <p:blipFill>
          <a:blip r:embed="rId3">
            <a:alphaModFix/>
          </a:blip>
          <a:stretch>
            <a:fillRect/>
          </a:stretch>
        </p:blipFill>
        <p:spPr>
          <a:xfrm>
            <a:off x="884450" y="1981200"/>
            <a:ext cx="2928051" cy="3162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pic>
        <p:nvPicPr>
          <p:cNvPr id="798" name="Google Shape;798;p122"/>
          <p:cNvPicPr preferRelativeResize="0"/>
          <p:nvPr/>
        </p:nvPicPr>
        <p:blipFill>
          <a:blip r:embed="rId3">
            <a:alphaModFix/>
          </a:blip>
          <a:stretch>
            <a:fillRect/>
          </a:stretch>
        </p:blipFill>
        <p:spPr>
          <a:xfrm>
            <a:off x="884450" y="1981200"/>
            <a:ext cx="2928051" cy="3162300"/>
          </a:xfrm>
          <a:prstGeom prst="rect">
            <a:avLst/>
          </a:prstGeom>
          <a:noFill/>
          <a:ln>
            <a:noFill/>
          </a:ln>
        </p:spPr>
      </p:pic>
      <p:pic>
        <p:nvPicPr>
          <p:cNvPr id="799" name="Google Shape;799;p122"/>
          <p:cNvPicPr preferRelativeResize="0"/>
          <p:nvPr/>
        </p:nvPicPr>
        <p:blipFill>
          <a:blip r:embed="rId4">
            <a:alphaModFix/>
          </a:blip>
          <a:stretch>
            <a:fillRect/>
          </a:stretch>
        </p:blipFill>
        <p:spPr>
          <a:xfrm>
            <a:off x="4142000" y="189475"/>
            <a:ext cx="4129651" cy="4129651"/>
          </a:xfrm>
          <a:prstGeom prst="rect">
            <a:avLst/>
          </a:prstGeom>
          <a:noFill/>
          <a:ln>
            <a:noFill/>
          </a:ln>
        </p:spPr>
      </p:pic>
      <p:sp>
        <p:nvSpPr>
          <p:cNvPr id="800" name="Google Shape;800;p122"/>
          <p:cNvSpPr txBox="1"/>
          <p:nvPr/>
        </p:nvSpPr>
        <p:spPr>
          <a:xfrm>
            <a:off x="4310725" y="791725"/>
            <a:ext cx="3666600" cy="16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200">
                <a:solidFill>
                  <a:srgbClr val="E1446D"/>
                </a:solidFill>
                <a:latin typeface="Rubik"/>
                <a:ea typeface="Rubik"/>
                <a:cs typeface="Rubik"/>
                <a:sym typeface="Rubik"/>
              </a:rPr>
              <a:t>Es una serie de </a:t>
            </a:r>
            <a:r>
              <a:rPr b="1" lang="es" sz="2200">
                <a:solidFill>
                  <a:srgbClr val="E1446D"/>
                </a:solidFill>
                <a:latin typeface="Rubik"/>
                <a:ea typeface="Rubik"/>
                <a:cs typeface="Rubik"/>
                <a:sym typeface="Rubik"/>
              </a:rPr>
              <a:t>IF</a:t>
            </a:r>
            <a:r>
              <a:rPr lang="es" sz="2200">
                <a:solidFill>
                  <a:srgbClr val="E1446D"/>
                </a:solidFill>
                <a:latin typeface="Rubik"/>
                <a:ea typeface="Rubik"/>
                <a:cs typeface="Rubik"/>
                <a:sym typeface="Rubik"/>
              </a:rPr>
              <a:t>s…</a:t>
            </a:r>
            <a:endParaRPr sz="2200">
              <a:solidFill>
                <a:srgbClr val="E1446D"/>
              </a:solidFill>
              <a:latin typeface="Rubik"/>
              <a:ea typeface="Rubik"/>
              <a:cs typeface="Rubik"/>
              <a:sym typeface="Rubik"/>
            </a:endParaRPr>
          </a:p>
          <a:p>
            <a:pPr indent="0" lvl="0" marL="0" rtl="0" algn="l">
              <a:spcBef>
                <a:spcPts val="0"/>
              </a:spcBef>
              <a:spcAft>
                <a:spcPts val="0"/>
              </a:spcAft>
              <a:buNone/>
            </a:pPr>
            <a:r>
              <a:t/>
            </a:r>
            <a:endParaRPr sz="2200">
              <a:solidFill>
                <a:srgbClr val="E1446D"/>
              </a:solidFill>
              <a:latin typeface="Rubik"/>
              <a:ea typeface="Rubik"/>
              <a:cs typeface="Rubik"/>
              <a:sym typeface="Rubik"/>
            </a:endParaRPr>
          </a:p>
          <a:p>
            <a:pPr indent="0" lvl="0" marL="0" rtl="0" algn="ctr">
              <a:spcBef>
                <a:spcPts val="0"/>
              </a:spcBef>
              <a:spcAft>
                <a:spcPts val="0"/>
              </a:spcAft>
              <a:buNone/>
            </a:pPr>
            <a:r>
              <a:rPr lang="es" sz="2200">
                <a:solidFill>
                  <a:srgbClr val="E1446D"/>
                </a:solidFill>
                <a:latin typeface="Rubik"/>
                <a:ea typeface="Rubik"/>
                <a:cs typeface="Rubik"/>
                <a:sym typeface="Rubik"/>
              </a:rPr>
              <a:t>¿Por qué ahora decimos que es Machine Learning?</a:t>
            </a:r>
            <a:endParaRPr sz="2200">
              <a:solidFill>
                <a:srgbClr val="E1446D"/>
              </a:solidFill>
              <a:latin typeface="Rubik"/>
              <a:ea typeface="Rubik"/>
              <a:cs typeface="Rubik"/>
              <a:sym typeface="Rubi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06" name="Google Shape;806;p123"/>
          <p:cNvSpPr txBox="1"/>
          <p:nvPr/>
        </p:nvSpPr>
        <p:spPr>
          <a:xfrm>
            <a:off x="1956050" y="1114300"/>
            <a:ext cx="22992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34343"/>
                </a:solidFill>
                <a:latin typeface="Rubik"/>
                <a:ea typeface="Rubik"/>
                <a:cs typeface="Rubik"/>
                <a:sym typeface="Rubik"/>
              </a:rPr>
              <a:t>¿ Wingspan &lt; </a:t>
            </a:r>
            <a:r>
              <a:rPr b="1" lang="es" sz="1800">
                <a:solidFill>
                  <a:srgbClr val="434343"/>
                </a:solidFill>
                <a:latin typeface="Rubik"/>
                <a:ea typeface="Rubik"/>
                <a:cs typeface="Rubik"/>
                <a:sym typeface="Rubik"/>
              </a:rPr>
              <a:t>45 </a:t>
            </a:r>
            <a:r>
              <a:rPr lang="es" sz="1800">
                <a:solidFill>
                  <a:srgbClr val="434343"/>
                </a:solidFill>
                <a:latin typeface="Rubik"/>
                <a:ea typeface="Rubik"/>
                <a:cs typeface="Rubik"/>
                <a:sym typeface="Rubik"/>
              </a:rPr>
              <a:t>?</a:t>
            </a:r>
            <a:endParaRPr sz="2400">
              <a:solidFill>
                <a:srgbClr val="434343"/>
              </a:solidFill>
              <a:latin typeface="Rubik"/>
              <a:ea typeface="Rubik"/>
              <a:cs typeface="Rubik"/>
              <a:sym typeface="Rubik"/>
            </a:endParaRPr>
          </a:p>
        </p:txBody>
      </p:sp>
      <p:sp>
        <p:nvSpPr>
          <p:cNvPr id="807" name="Google Shape;807;p123"/>
          <p:cNvSpPr txBox="1"/>
          <p:nvPr/>
        </p:nvSpPr>
        <p:spPr>
          <a:xfrm>
            <a:off x="3229575" y="2310725"/>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Luna Moth</a:t>
            </a:r>
            <a:endParaRPr sz="2400">
              <a:solidFill>
                <a:srgbClr val="FFFFFF"/>
              </a:solidFill>
              <a:latin typeface="Rubik"/>
              <a:ea typeface="Rubik"/>
              <a:cs typeface="Rubik"/>
              <a:sym typeface="Rubik"/>
            </a:endParaRPr>
          </a:p>
        </p:txBody>
      </p:sp>
      <p:sp>
        <p:nvSpPr>
          <p:cNvPr id="808" name="Google Shape;808;p123"/>
          <p:cNvSpPr txBox="1"/>
          <p:nvPr/>
        </p:nvSpPr>
        <p:spPr>
          <a:xfrm>
            <a:off x="1036975" y="2310725"/>
            <a:ext cx="1787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34343"/>
                </a:solidFill>
                <a:latin typeface="Rubik"/>
                <a:ea typeface="Rubik"/>
                <a:cs typeface="Rubik"/>
                <a:sym typeface="Rubik"/>
              </a:rPr>
              <a:t>¿ Mass &lt; </a:t>
            </a:r>
            <a:r>
              <a:rPr b="1" lang="es" sz="1800">
                <a:solidFill>
                  <a:srgbClr val="434343"/>
                </a:solidFill>
                <a:latin typeface="Rubik"/>
                <a:ea typeface="Rubik"/>
                <a:cs typeface="Rubik"/>
                <a:sym typeface="Rubik"/>
              </a:rPr>
              <a:t>0.75</a:t>
            </a:r>
            <a:r>
              <a:rPr lang="es" sz="1800">
                <a:solidFill>
                  <a:srgbClr val="434343"/>
                </a:solidFill>
                <a:latin typeface="Rubik"/>
                <a:ea typeface="Rubik"/>
                <a:cs typeface="Rubik"/>
                <a:sym typeface="Rubik"/>
              </a:rPr>
              <a:t>?</a:t>
            </a:r>
            <a:endParaRPr sz="2400">
              <a:solidFill>
                <a:srgbClr val="434343"/>
              </a:solidFill>
              <a:latin typeface="Rubik"/>
              <a:ea typeface="Rubik"/>
              <a:cs typeface="Rubik"/>
              <a:sym typeface="Rubik"/>
            </a:endParaRPr>
          </a:p>
        </p:txBody>
      </p:sp>
      <p:sp>
        <p:nvSpPr>
          <p:cNvPr id="809" name="Google Shape;809;p123"/>
          <p:cNvSpPr txBox="1"/>
          <p:nvPr/>
        </p:nvSpPr>
        <p:spPr>
          <a:xfrm>
            <a:off x="2586650" y="3577200"/>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Luna Moth</a:t>
            </a:r>
            <a:endParaRPr sz="2400">
              <a:solidFill>
                <a:srgbClr val="FFFFFF"/>
              </a:solidFill>
              <a:latin typeface="Rubik"/>
              <a:ea typeface="Rubik"/>
              <a:cs typeface="Rubik"/>
              <a:sym typeface="Rubik"/>
            </a:endParaRPr>
          </a:p>
        </p:txBody>
      </p:sp>
      <p:sp>
        <p:nvSpPr>
          <p:cNvPr id="810" name="Google Shape;810;p123"/>
          <p:cNvSpPr txBox="1"/>
          <p:nvPr/>
        </p:nvSpPr>
        <p:spPr>
          <a:xfrm>
            <a:off x="477350" y="3577200"/>
            <a:ext cx="1707300" cy="458100"/>
          </a:xfrm>
          <a:prstGeom prst="rect">
            <a:avLst/>
          </a:prstGeom>
          <a:solidFill>
            <a:srgbClr val="E1446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Emperor Moth</a:t>
            </a:r>
            <a:endParaRPr sz="2400">
              <a:solidFill>
                <a:srgbClr val="FFFFFF"/>
              </a:solidFill>
              <a:latin typeface="Rubik"/>
              <a:ea typeface="Rubik"/>
              <a:cs typeface="Rubik"/>
              <a:sym typeface="Rubik"/>
            </a:endParaRPr>
          </a:p>
        </p:txBody>
      </p:sp>
      <p:cxnSp>
        <p:nvCxnSpPr>
          <p:cNvPr id="811" name="Google Shape;811;p123"/>
          <p:cNvCxnSpPr>
            <a:stCxn id="806" idx="2"/>
            <a:endCxn id="807" idx="0"/>
          </p:cNvCxnSpPr>
          <p:nvPr/>
        </p:nvCxnSpPr>
        <p:spPr>
          <a:xfrm>
            <a:off x="3105650" y="1572400"/>
            <a:ext cx="867900" cy="738300"/>
          </a:xfrm>
          <a:prstGeom prst="straightConnector1">
            <a:avLst/>
          </a:prstGeom>
          <a:noFill/>
          <a:ln cap="flat" cmpd="sng" w="9525">
            <a:solidFill>
              <a:schemeClr val="dk2"/>
            </a:solidFill>
            <a:prstDash val="solid"/>
            <a:round/>
            <a:headEnd len="med" w="med" type="none"/>
            <a:tailEnd len="med" w="med" type="triangle"/>
          </a:ln>
        </p:spPr>
      </p:cxnSp>
      <p:cxnSp>
        <p:nvCxnSpPr>
          <p:cNvPr id="812" name="Google Shape;812;p123"/>
          <p:cNvCxnSpPr>
            <a:stCxn id="806" idx="2"/>
            <a:endCxn id="808" idx="0"/>
          </p:cNvCxnSpPr>
          <p:nvPr/>
        </p:nvCxnSpPr>
        <p:spPr>
          <a:xfrm flipH="1">
            <a:off x="1930550" y="1572400"/>
            <a:ext cx="1175100" cy="738300"/>
          </a:xfrm>
          <a:prstGeom prst="straightConnector1">
            <a:avLst/>
          </a:prstGeom>
          <a:noFill/>
          <a:ln cap="flat" cmpd="sng" w="9525">
            <a:solidFill>
              <a:schemeClr val="dk2"/>
            </a:solidFill>
            <a:prstDash val="solid"/>
            <a:round/>
            <a:headEnd len="med" w="med" type="none"/>
            <a:tailEnd len="med" w="med" type="triangle"/>
          </a:ln>
        </p:spPr>
      </p:cxnSp>
      <p:cxnSp>
        <p:nvCxnSpPr>
          <p:cNvPr id="813" name="Google Shape;813;p123"/>
          <p:cNvCxnSpPr>
            <a:stCxn id="808" idx="2"/>
            <a:endCxn id="809" idx="0"/>
          </p:cNvCxnSpPr>
          <p:nvPr/>
        </p:nvCxnSpPr>
        <p:spPr>
          <a:xfrm>
            <a:off x="1930525" y="2768825"/>
            <a:ext cx="1400100" cy="808500"/>
          </a:xfrm>
          <a:prstGeom prst="straightConnector1">
            <a:avLst/>
          </a:prstGeom>
          <a:noFill/>
          <a:ln cap="flat" cmpd="sng" w="9525">
            <a:solidFill>
              <a:schemeClr val="dk2"/>
            </a:solidFill>
            <a:prstDash val="solid"/>
            <a:round/>
            <a:headEnd len="med" w="med" type="none"/>
            <a:tailEnd len="med" w="med" type="triangle"/>
          </a:ln>
        </p:spPr>
      </p:cxnSp>
      <p:cxnSp>
        <p:nvCxnSpPr>
          <p:cNvPr id="814" name="Google Shape;814;p123"/>
          <p:cNvCxnSpPr>
            <a:stCxn id="808" idx="2"/>
            <a:endCxn id="810" idx="0"/>
          </p:cNvCxnSpPr>
          <p:nvPr/>
        </p:nvCxnSpPr>
        <p:spPr>
          <a:xfrm flipH="1">
            <a:off x="1331125" y="2768825"/>
            <a:ext cx="599400" cy="808500"/>
          </a:xfrm>
          <a:prstGeom prst="straightConnector1">
            <a:avLst/>
          </a:prstGeom>
          <a:noFill/>
          <a:ln cap="flat" cmpd="sng" w="9525">
            <a:solidFill>
              <a:schemeClr val="dk2"/>
            </a:solidFill>
            <a:prstDash val="solid"/>
            <a:round/>
            <a:headEnd len="med" w="med" type="none"/>
            <a:tailEnd len="med" w="med" type="triangle"/>
          </a:ln>
        </p:spPr>
      </p:cxnSp>
      <p:sp>
        <p:nvSpPr>
          <p:cNvPr id="815" name="Google Shape;815;p123"/>
          <p:cNvSpPr txBox="1"/>
          <p:nvPr/>
        </p:nvSpPr>
        <p:spPr>
          <a:xfrm>
            <a:off x="3520375" y="1723050"/>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No</a:t>
            </a:r>
            <a:endParaRPr>
              <a:solidFill>
                <a:srgbClr val="434343"/>
              </a:solidFill>
              <a:latin typeface="Rubik"/>
              <a:ea typeface="Rubik"/>
              <a:cs typeface="Rubik"/>
              <a:sym typeface="Rubik"/>
            </a:endParaRPr>
          </a:p>
        </p:txBody>
      </p:sp>
      <p:sp>
        <p:nvSpPr>
          <p:cNvPr id="816" name="Google Shape;816;p123"/>
          <p:cNvSpPr txBox="1"/>
          <p:nvPr/>
        </p:nvSpPr>
        <p:spPr>
          <a:xfrm>
            <a:off x="1803650" y="1723050"/>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Sí</a:t>
            </a:r>
            <a:endParaRPr>
              <a:solidFill>
                <a:srgbClr val="434343"/>
              </a:solidFill>
              <a:latin typeface="Rubik"/>
              <a:ea typeface="Rubik"/>
              <a:cs typeface="Rubik"/>
              <a:sym typeface="Rubik"/>
            </a:endParaRPr>
          </a:p>
        </p:txBody>
      </p:sp>
      <p:sp>
        <p:nvSpPr>
          <p:cNvPr id="817" name="Google Shape;817;p123"/>
          <p:cNvSpPr txBox="1"/>
          <p:nvPr/>
        </p:nvSpPr>
        <p:spPr>
          <a:xfrm>
            <a:off x="2666938" y="2943963"/>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No</a:t>
            </a:r>
            <a:endParaRPr>
              <a:solidFill>
                <a:srgbClr val="434343"/>
              </a:solidFill>
              <a:latin typeface="Rubik"/>
              <a:ea typeface="Rubik"/>
              <a:cs typeface="Rubik"/>
              <a:sym typeface="Rubik"/>
            </a:endParaRPr>
          </a:p>
        </p:txBody>
      </p:sp>
      <p:sp>
        <p:nvSpPr>
          <p:cNvPr id="818" name="Google Shape;818;p123"/>
          <p:cNvSpPr txBox="1"/>
          <p:nvPr/>
        </p:nvSpPr>
        <p:spPr>
          <a:xfrm>
            <a:off x="1178813" y="2943963"/>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Sí</a:t>
            </a:r>
            <a:endParaRPr>
              <a:solidFill>
                <a:srgbClr val="434343"/>
              </a:solidFill>
              <a:latin typeface="Rubik"/>
              <a:ea typeface="Rubik"/>
              <a:cs typeface="Rubik"/>
              <a:sym typeface="Rubik"/>
            </a:endParaRPr>
          </a:p>
        </p:txBody>
      </p:sp>
      <p:sp>
        <p:nvSpPr>
          <p:cNvPr id="819" name="Google Shape;819;p123"/>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¿Por qué decimos que es Machine Learning?</a:t>
            </a:r>
            <a:endParaRPr sz="2400">
              <a:solidFill>
                <a:srgbClr val="434343"/>
              </a:solidFill>
              <a:latin typeface="Rubik"/>
              <a:ea typeface="Rubik"/>
              <a:cs typeface="Rubik"/>
              <a:sym typeface="Rubik"/>
            </a:endParaRPr>
          </a:p>
        </p:txBody>
      </p:sp>
      <p:sp>
        <p:nvSpPr>
          <p:cNvPr id="820" name="Google Shape;820;p123"/>
          <p:cNvSpPr/>
          <p:nvPr/>
        </p:nvSpPr>
        <p:spPr>
          <a:xfrm>
            <a:off x="3424850" y="1119175"/>
            <a:ext cx="712200" cy="458100"/>
          </a:xfrm>
          <a:prstGeom prst="ellipse">
            <a:avLst/>
          </a:prstGeom>
          <a:noFill/>
          <a:ln cap="flat" cmpd="sng" w="28575">
            <a:solidFill>
              <a:srgbClr val="FCD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23"/>
          <p:cNvSpPr txBox="1"/>
          <p:nvPr/>
        </p:nvSpPr>
        <p:spPr>
          <a:xfrm>
            <a:off x="5380575" y="1856775"/>
            <a:ext cx="3410400" cy="16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434343"/>
                </a:solidFill>
                <a:latin typeface="Rubik"/>
                <a:ea typeface="Rubik"/>
                <a:cs typeface="Rubik"/>
                <a:sym typeface="Rubik"/>
              </a:rPr>
              <a:t>Es </a:t>
            </a:r>
            <a:r>
              <a:rPr b="1" lang="es" sz="2200">
                <a:solidFill>
                  <a:srgbClr val="434343"/>
                </a:solidFill>
                <a:latin typeface="Rubik"/>
                <a:ea typeface="Rubik"/>
                <a:cs typeface="Rubik"/>
                <a:sym typeface="Rubik"/>
              </a:rPr>
              <a:t>Machine Learning</a:t>
            </a:r>
            <a:r>
              <a:rPr lang="es" sz="2200">
                <a:solidFill>
                  <a:srgbClr val="434343"/>
                </a:solidFill>
                <a:latin typeface="Rubik"/>
                <a:ea typeface="Rubik"/>
                <a:cs typeface="Rubik"/>
                <a:sym typeface="Rubik"/>
              </a:rPr>
              <a:t> porque estos valores se eligen automáticamente al entrenar el modelo, a partir de los datos </a:t>
            </a:r>
            <a:r>
              <a:rPr b="1" lang="es" sz="2200">
                <a:solidFill>
                  <a:srgbClr val="434343"/>
                </a:solidFill>
                <a:latin typeface="Rubik"/>
                <a:ea typeface="Rubik"/>
                <a:cs typeface="Rubik"/>
                <a:sym typeface="Rubik"/>
              </a:rPr>
              <a:t>X</a:t>
            </a:r>
            <a:r>
              <a:rPr lang="es" sz="2200">
                <a:solidFill>
                  <a:srgbClr val="434343"/>
                </a:solidFill>
                <a:latin typeface="Rubik"/>
                <a:ea typeface="Rubik"/>
                <a:cs typeface="Rubik"/>
                <a:sym typeface="Rubik"/>
              </a:rPr>
              <a:t> e </a:t>
            </a:r>
            <a:r>
              <a:rPr b="1" lang="es" sz="2200">
                <a:solidFill>
                  <a:srgbClr val="434343"/>
                </a:solidFill>
                <a:latin typeface="Rubik"/>
                <a:ea typeface="Rubik"/>
                <a:cs typeface="Rubik"/>
                <a:sym typeface="Rubik"/>
              </a:rPr>
              <a:t>Y</a:t>
            </a:r>
            <a:r>
              <a:rPr lang="es" sz="2200">
                <a:solidFill>
                  <a:srgbClr val="434343"/>
                </a:solidFill>
                <a:latin typeface="Rubik"/>
                <a:ea typeface="Rubik"/>
                <a:cs typeface="Rubik"/>
                <a:sym typeface="Rubik"/>
              </a:rPr>
              <a:t>.</a:t>
            </a:r>
            <a:endParaRPr sz="2200">
              <a:solidFill>
                <a:srgbClr val="434343"/>
              </a:solidFill>
              <a:latin typeface="Rubik"/>
              <a:ea typeface="Rubik"/>
              <a:cs typeface="Rubik"/>
              <a:sym typeface="Rubik"/>
            </a:endParaRPr>
          </a:p>
        </p:txBody>
      </p:sp>
      <p:sp>
        <p:nvSpPr>
          <p:cNvPr id="822" name="Google Shape;822;p123"/>
          <p:cNvSpPr/>
          <p:nvPr/>
        </p:nvSpPr>
        <p:spPr>
          <a:xfrm>
            <a:off x="2019475" y="2310750"/>
            <a:ext cx="712200" cy="458100"/>
          </a:xfrm>
          <a:prstGeom prst="ellipse">
            <a:avLst/>
          </a:prstGeom>
          <a:noFill/>
          <a:ln cap="flat" cmpd="sng" w="28575">
            <a:solidFill>
              <a:srgbClr val="FCD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23"/>
          <p:cNvSpPr/>
          <p:nvPr/>
        </p:nvSpPr>
        <p:spPr>
          <a:xfrm>
            <a:off x="4154375" y="1264250"/>
            <a:ext cx="1409500" cy="652200"/>
          </a:xfrm>
          <a:custGeom>
            <a:rect b="b" l="l" r="r" t="t"/>
            <a:pathLst>
              <a:path extrusionOk="0" h="26088" w="56380">
                <a:moveTo>
                  <a:pt x="0" y="2843"/>
                </a:moveTo>
                <a:cubicBezTo>
                  <a:pt x="8754" y="457"/>
                  <a:pt x="18777" y="-1515"/>
                  <a:pt x="27201" y="1854"/>
                </a:cubicBezTo>
                <a:cubicBezTo>
                  <a:pt x="38940" y="6549"/>
                  <a:pt x="47440" y="17148"/>
                  <a:pt x="56380" y="26088"/>
                </a:cubicBezTo>
              </a:path>
            </a:pathLst>
          </a:custGeom>
          <a:noFill/>
          <a:ln cap="flat" cmpd="sng" w="19050">
            <a:solidFill>
              <a:srgbClr val="FCD300"/>
            </a:solidFill>
            <a:prstDash val="solid"/>
            <a:round/>
            <a:headEnd len="med" w="med" type="none"/>
            <a:tailEnd len="med" w="med" type="stealth"/>
          </a:ln>
        </p:spPr>
      </p:sp>
      <p:sp>
        <p:nvSpPr>
          <p:cNvPr id="824" name="Google Shape;824;p123"/>
          <p:cNvSpPr/>
          <p:nvPr/>
        </p:nvSpPr>
        <p:spPr>
          <a:xfrm>
            <a:off x="2596475" y="2732475"/>
            <a:ext cx="2783993" cy="500750"/>
          </a:xfrm>
          <a:custGeom>
            <a:rect b="b" l="l" r="r" t="t"/>
            <a:pathLst>
              <a:path extrusionOk="0" h="20030" w="114603">
                <a:moveTo>
                  <a:pt x="0" y="0"/>
                </a:moveTo>
                <a:cubicBezTo>
                  <a:pt x="15809" y="19765"/>
                  <a:pt x="48742" y="22559"/>
                  <a:pt x="73691" y="18299"/>
                </a:cubicBezTo>
                <a:cubicBezTo>
                  <a:pt x="84592" y="16438"/>
                  <a:pt x="95537" y="14764"/>
                  <a:pt x="106332" y="12365"/>
                </a:cubicBezTo>
                <a:cubicBezTo>
                  <a:pt x="109457" y="11671"/>
                  <a:pt x="115678" y="9787"/>
                  <a:pt x="114245" y="6924"/>
                </a:cubicBezTo>
              </a:path>
            </a:pathLst>
          </a:custGeom>
          <a:noFill/>
          <a:ln cap="flat" cmpd="sng" w="19050">
            <a:solidFill>
              <a:srgbClr val="FCD300"/>
            </a:solidFill>
            <a:prstDash val="solid"/>
            <a:round/>
            <a:headEnd len="med" w="med" type="none"/>
            <a:tailEnd len="med" w="med" type="stealth"/>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30" name="Google Shape;830;p124"/>
          <p:cNvSpPr txBox="1"/>
          <p:nvPr/>
        </p:nvSpPr>
        <p:spPr>
          <a:xfrm>
            <a:off x="1956050" y="1114300"/>
            <a:ext cx="22992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34343"/>
                </a:solidFill>
                <a:latin typeface="Rubik"/>
                <a:ea typeface="Rubik"/>
                <a:cs typeface="Rubik"/>
                <a:sym typeface="Rubik"/>
              </a:rPr>
              <a:t>¿ Wingspan &lt; </a:t>
            </a:r>
            <a:r>
              <a:rPr b="1" lang="es" sz="1800">
                <a:solidFill>
                  <a:srgbClr val="434343"/>
                </a:solidFill>
                <a:latin typeface="Rubik"/>
                <a:ea typeface="Rubik"/>
                <a:cs typeface="Rubik"/>
                <a:sym typeface="Rubik"/>
              </a:rPr>
              <a:t>45 </a:t>
            </a:r>
            <a:r>
              <a:rPr lang="es" sz="1800">
                <a:solidFill>
                  <a:srgbClr val="434343"/>
                </a:solidFill>
                <a:latin typeface="Rubik"/>
                <a:ea typeface="Rubik"/>
                <a:cs typeface="Rubik"/>
                <a:sym typeface="Rubik"/>
              </a:rPr>
              <a:t>?</a:t>
            </a:r>
            <a:endParaRPr sz="2400">
              <a:solidFill>
                <a:srgbClr val="434343"/>
              </a:solidFill>
              <a:latin typeface="Rubik"/>
              <a:ea typeface="Rubik"/>
              <a:cs typeface="Rubik"/>
              <a:sym typeface="Rubik"/>
            </a:endParaRPr>
          </a:p>
        </p:txBody>
      </p:sp>
      <p:sp>
        <p:nvSpPr>
          <p:cNvPr id="831" name="Google Shape;831;p124"/>
          <p:cNvSpPr txBox="1"/>
          <p:nvPr/>
        </p:nvSpPr>
        <p:spPr>
          <a:xfrm>
            <a:off x="3229575" y="2310725"/>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Luna Moth</a:t>
            </a:r>
            <a:endParaRPr sz="2400">
              <a:solidFill>
                <a:srgbClr val="FFFFFF"/>
              </a:solidFill>
              <a:latin typeface="Rubik"/>
              <a:ea typeface="Rubik"/>
              <a:cs typeface="Rubik"/>
              <a:sym typeface="Rubik"/>
            </a:endParaRPr>
          </a:p>
        </p:txBody>
      </p:sp>
      <p:sp>
        <p:nvSpPr>
          <p:cNvPr id="832" name="Google Shape;832;p124"/>
          <p:cNvSpPr txBox="1"/>
          <p:nvPr/>
        </p:nvSpPr>
        <p:spPr>
          <a:xfrm>
            <a:off x="1036975" y="2310725"/>
            <a:ext cx="17871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434343"/>
                </a:solidFill>
                <a:latin typeface="Rubik"/>
                <a:ea typeface="Rubik"/>
                <a:cs typeface="Rubik"/>
                <a:sym typeface="Rubik"/>
              </a:rPr>
              <a:t>¿ Mass &lt; </a:t>
            </a:r>
            <a:r>
              <a:rPr b="1" lang="es" sz="1800">
                <a:solidFill>
                  <a:srgbClr val="434343"/>
                </a:solidFill>
                <a:latin typeface="Rubik"/>
                <a:ea typeface="Rubik"/>
                <a:cs typeface="Rubik"/>
                <a:sym typeface="Rubik"/>
              </a:rPr>
              <a:t>0.75</a:t>
            </a:r>
            <a:r>
              <a:rPr lang="es" sz="1800">
                <a:solidFill>
                  <a:srgbClr val="434343"/>
                </a:solidFill>
                <a:latin typeface="Rubik"/>
                <a:ea typeface="Rubik"/>
                <a:cs typeface="Rubik"/>
                <a:sym typeface="Rubik"/>
              </a:rPr>
              <a:t>?</a:t>
            </a:r>
            <a:endParaRPr sz="2400">
              <a:solidFill>
                <a:srgbClr val="434343"/>
              </a:solidFill>
              <a:latin typeface="Rubik"/>
              <a:ea typeface="Rubik"/>
              <a:cs typeface="Rubik"/>
              <a:sym typeface="Rubik"/>
            </a:endParaRPr>
          </a:p>
        </p:txBody>
      </p:sp>
      <p:sp>
        <p:nvSpPr>
          <p:cNvPr id="833" name="Google Shape;833;p124"/>
          <p:cNvSpPr txBox="1"/>
          <p:nvPr/>
        </p:nvSpPr>
        <p:spPr>
          <a:xfrm>
            <a:off x="2586650" y="3577200"/>
            <a:ext cx="1488000" cy="458100"/>
          </a:xfrm>
          <a:prstGeom prst="rect">
            <a:avLst/>
          </a:prstGeom>
          <a:solidFill>
            <a:srgbClr val="009BD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Luna Moth</a:t>
            </a:r>
            <a:endParaRPr sz="2400">
              <a:solidFill>
                <a:srgbClr val="FFFFFF"/>
              </a:solidFill>
              <a:latin typeface="Rubik"/>
              <a:ea typeface="Rubik"/>
              <a:cs typeface="Rubik"/>
              <a:sym typeface="Rubik"/>
            </a:endParaRPr>
          </a:p>
        </p:txBody>
      </p:sp>
      <p:sp>
        <p:nvSpPr>
          <p:cNvPr id="834" name="Google Shape;834;p124"/>
          <p:cNvSpPr txBox="1"/>
          <p:nvPr/>
        </p:nvSpPr>
        <p:spPr>
          <a:xfrm>
            <a:off x="477350" y="3577200"/>
            <a:ext cx="1707300" cy="458100"/>
          </a:xfrm>
          <a:prstGeom prst="rect">
            <a:avLst/>
          </a:prstGeom>
          <a:solidFill>
            <a:srgbClr val="E1446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Emperor Moth</a:t>
            </a:r>
            <a:endParaRPr sz="2400">
              <a:solidFill>
                <a:srgbClr val="FFFFFF"/>
              </a:solidFill>
              <a:latin typeface="Rubik"/>
              <a:ea typeface="Rubik"/>
              <a:cs typeface="Rubik"/>
              <a:sym typeface="Rubik"/>
            </a:endParaRPr>
          </a:p>
        </p:txBody>
      </p:sp>
      <p:cxnSp>
        <p:nvCxnSpPr>
          <p:cNvPr id="835" name="Google Shape;835;p124"/>
          <p:cNvCxnSpPr>
            <a:stCxn id="830" idx="2"/>
            <a:endCxn id="831" idx="0"/>
          </p:cNvCxnSpPr>
          <p:nvPr/>
        </p:nvCxnSpPr>
        <p:spPr>
          <a:xfrm>
            <a:off x="3105650" y="1572400"/>
            <a:ext cx="867900" cy="738300"/>
          </a:xfrm>
          <a:prstGeom prst="straightConnector1">
            <a:avLst/>
          </a:prstGeom>
          <a:noFill/>
          <a:ln cap="flat" cmpd="sng" w="9525">
            <a:solidFill>
              <a:schemeClr val="dk2"/>
            </a:solidFill>
            <a:prstDash val="solid"/>
            <a:round/>
            <a:headEnd len="med" w="med" type="none"/>
            <a:tailEnd len="med" w="med" type="triangle"/>
          </a:ln>
        </p:spPr>
      </p:cxnSp>
      <p:cxnSp>
        <p:nvCxnSpPr>
          <p:cNvPr id="836" name="Google Shape;836;p124"/>
          <p:cNvCxnSpPr>
            <a:stCxn id="830" idx="2"/>
            <a:endCxn id="832" idx="0"/>
          </p:cNvCxnSpPr>
          <p:nvPr/>
        </p:nvCxnSpPr>
        <p:spPr>
          <a:xfrm flipH="1">
            <a:off x="1930550" y="1572400"/>
            <a:ext cx="1175100" cy="738300"/>
          </a:xfrm>
          <a:prstGeom prst="straightConnector1">
            <a:avLst/>
          </a:prstGeom>
          <a:noFill/>
          <a:ln cap="flat" cmpd="sng" w="9525">
            <a:solidFill>
              <a:schemeClr val="dk2"/>
            </a:solidFill>
            <a:prstDash val="solid"/>
            <a:round/>
            <a:headEnd len="med" w="med" type="none"/>
            <a:tailEnd len="med" w="med" type="triangle"/>
          </a:ln>
        </p:spPr>
      </p:cxnSp>
      <p:cxnSp>
        <p:nvCxnSpPr>
          <p:cNvPr id="837" name="Google Shape;837;p124"/>
          <p:cNvCxnSpPr>
            <a:stCxn id="832" idx="2"/>
            <a:endCxn id="833" idx="0"/>
          </p:cNvCxnSpPr>
          <p:nvPr/>
        </p:nvCxnSpPr>
        <p:spPr>
          <a:xfrm>
            <a:off x="1930525" y="2768825"/>
            <a:ext cx="1400100" cy="808500"/>
          </a:xfrm>
          <a:prstGeom prst="straightConnector1">
            <a:avLst/>
          </a:prstGeom>
          <a:noFill/>
          <a:ln cap="flat" cmpd="sng" w="9525">
            <a:solidFill>
              <a:schemeClr val="dk2"/>
            </a:solidFill>
            <a:prstDash val="solid"/>
            <a:round/>
            <a:headEnd len="med" w="med" type="none"/>
            <a:tailEnd len="med" w="med" type="triangle"/>
          </a:ln>
        </p:spPr>
      </p:cxnSp>
      <p:cxnSp>
        <p:nvCxnSpPr>
          <p:cNvPr id="838" name="Google Shape;838;p124"/>
          <p:cNvCxnSpPr>
            <a:stCxn id="832" idx="2"/>
            <a:endCxn id="834" idx="0"/>
          </p:cNvCxnSpPr>
          <p:nvPr/>
        </p:nvCxnSpPr>
        <p:spPr>
          <a:xfrm flipH="1">
            <a:off x="1331125" y="2768825"/>
            <a:ext cx="599400" cy="808500"/>
          </a:xfrm>
          <a:prstGeom prst="straightConnector1">
            <a:avLst/>
          </a:prstGeom>
          <a:noFill/>
          <a:ln cap="flat" cmpd="sng" w="9525">
            <a:solidFill>
              <a:schemeClr val="dk2"/>
            </a:solidFill>
            <a:prstDash val="solid"/>
            <a:round/>
            <a:headEnd len="med" w="med" type="none"/>
            <a:tailEnd len="med" w="med" type="triangle"/>
          </a:ln>
        </p:spPr>
      </p:cxnSp>
      <p:sp>
        <p:nvSpPr>
          <p:cNvPr id="839" name="Google Shape;839;p124"/>
          <p:cNvSpPr txBox="1"/>
          <p:nvPr/>
        </p:nvSpPr>
        <p:spPr>
          <a:xfrm>
            <a:off x="3520375" y="1723050"/>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No</a:t>
            </a:r>
            <a:endParaRPr>
              <a:solidFill>
                <a:srgbClr val="434343"/>
              </a:solidFill>
              <a:latin typeface="Rubik"/>
              <a:ea typeface="Rubik"/>
              <a:cs typeface="Rubik"/>
              <a:sym typeface="Rubik"/>
            </a:endParaRPr>
          </a:p>
        </p:txBody>
      </p:sp>
      <p:sp>
        <p:nvSpPr>
          <p:cNvPr id="840" name="Google Shape;840;p124"/>
          <p:cNvSpPr txBox="1"/>
          <p:nvPr/>
        </p:nvSpPr>
        <p:spPr>
          <a:xfrm>
            <a:off x="1803650" y="1723050"/>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Sí</a:t>
            </a:r>
            <a:endParaRPr>
              <a:solidFill>
                <a:srgbClr val="434343"/>
              </a:solidFill>
              <a:latin typeface="Rubik"/>
              <a:ea typeface="Rubik"/>
              <a:cs typeface="Rubik"/>
              <a:sym typeface="Rubik"/>
            </a:endParaRPr>
          </a:p>
        </p:txBody>
      </p:sp>
      <p:sp>
        <p:nvSpPr>
          <p:cNvPr id="841" name="Google Shape;841;p124"/>
          <p:cNvSpPr txBox="1"/>
          <p:nvPr/>
        </p:nvSpPr>
        <p:spPr>
          <a:xfrm>
            <a:off x="2666938" y="2943963"/>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No</a:t>
            </a:r>
            <a:endParaRPr>
              <a:solidFill>
                <a:srgbClr val="434343"/>
              </a:solidFill>
              <a:latin typeface="Rubik"/>
              <a:ea typeface="Rubik"/>
              <a:cs typeface="Rubik"/>
              <a:sym typeface="Rubik"/>
            </a:endParaRPr>
          </a:p>
        </p:txBody>
      </p:sp>
      <p:sp>
        <p:nvSpPr>
          <p:cNvPr id="842" name="Google Shape;842;p124"/>
          <p:cNvSpPr txBox="1"/>
          <p:nvPr/>
        </p:nvSpPr>
        <p:spPr>
          <a:xfrm>
            <a:off x="1178813" y="2943963"/>
            <a:ext cx="5487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Sí</a:t>
            </a:r>
            <a:endParaRPr>
              <a:solidFill>
                <a:srgbClr val="434343"/>
              </a:solidFill>
              <a:latin typeface="Rubik"/>
              <a:ea typeface="Rubik"/>
              <a:cs typeface="Rubik"/>
              <a:sym typeface="Rubik"/>
            </a:endParaRPr>
          </a:p>
        </p:txBody>
      </p:sp>
      <p:sp>
        <p:nvSpPr>
          <p:cNvPr id="843" name="Google Shape;843;p124"/>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¿Por qué decimos que es Machine Learning?</a:t>
            </a:r>
            <a:endParaRPr sz="2400">
              <a:solidFill>
                <a:srgbClr val="434343"/>
              </a:solidFill>
              <a:latin typeface="Rubik"/>
              <a:ea typeface="Rubik"/>
              <a:cs typeface="Rubik"/>
              <a:sym typeface="Rubik"/>
            </a:endParaRPr>
          </a:p>
        </p:txBody>
      </p:sp>
      <p:sp>
        <p:nvSpPr>
          <p:cNvPr id="844" name="Google Shape;844;p124"/>
          <p:cNvSpPr/>
          <p:nvPr/>
        </p:nvSpPr>
        <p:spPr>
          <a:xfrm>
            <a:off x="3424850" y="1119175"/>
            <a:ext cx="712200" cy="458100"/>
          </a:xfrm>
          <a:prstGeom prst="ellipse">
            <a:avLst/>
          </a:prstGeom>
          <a:noFill/>
          <a:ln cap="flat" cmpd="sng" w="28575">
            <a:solidFill>
              <a:srgbClr val="FCD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24"/>
          <p:cNvSpPr txBox="1"/>
          <p:nvPr/>
        </p:nvSpPr>
        <p:spPr>
          <a:xfrm>
            <a:off x="5380575" y="1856775"/>
            <a:ext cx="3410400" cy="16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Rubik"/>
                <a:ea typeface="Rubik"/>
                <a:cs typeface="Rubik"/>
                <a:sym typeface="Rubik"/>
              </a:rPr>
              <a:t>La próxima clase vamos a ver </a:t>
            </a:r>
            <a:r>
              <a:rPr b="1" lang="es" sz="2000">
                <a:solidFill>
                  <a:srgbClr val="434343"/>
                </a:solidFill>
                <a:latin typeface="Rubik"/>
                <a:ea typeface="Rubik"/>
                <a:cs typeface="Rubik"/>
                <a:sym typeface="Rubik"/>
              </a:rPr>
              <a:t>cómo </a:t>
            </a:r>
            <a:r>
              <a:rPr lang="es" sz="2000">
                <a:solidFill>
                  <a:srgbClr val="434343"/>
                </a:solidFill>
                <a:latin typeface="Rubik"/>
                <a:ea typeface="Rubik"/>
                <a:cs typeface="Rubik"/>
                <a:sym typeface="Rubik"/>
              </a:rPr>
              <a:t>es que se eligen estos valores a partir de un proceso matemático.</a:t>
            </a:r>
            <a:endParaRPr sz="2000">
              <a:solidFill>
                <a:srgbClr val="434343"/>
              </a:solidFill>
              <a:latin typeface="Rubik"/>
              <a:ea typeface="Rubik"/>
              <a:cs typeface="Rubik"/>
              <a:sym typeface="Rubik"/>
            </a:endParaRPr>
          </a:p>
        </p:txBody>
      </p:sp>
      <p:sp>
        <p:nvSpPr>
          <p:cNvPr id="846" name="Google Shape;846;p124"/>
          <p:cNvSpPr/>
          <p:nvPr/>
        </p:nvSpPr>
        <p:spPr>
          <a:xfrm>
            <a:off x="2019475" y="2310750"/>
            <a:ext cx="712200" cy="458100"/>
          </a:xfrm>
          <a:prstGeom prst="ellipse">
            <a:avLst/>
          </a:prstGeom>
          <a:noFill/>
          <a:ln cap="flat" cmpd="sng" w="28575">
            <a:solidFill>
              <a:srgbClr val="FCD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24"/>
          <p:cNvSpPr/>
          <p:nvPr/>
        </p:nvSpPr>
        <p:spPr>
          <a:xfrm>
            <a:off x="4154375" y="1264250"/>
            <a:ext cx="1409500" cy="652200"/>
          </a:xfrm>
          <a:custGeom>
            <a:rect b="b" l="l" r="r" t="t"/>
            <a:pathLst>
              <a:path extrusionOk="0" h="26088" w="56380">
                <a:moveTo>
                  <a:pt x="0" y="2843"/>
                </a:moveTo>
                <a:cubicBezTo>
                  <a:pt x="8754" y="457"/>
                  <a:pt x="18777" y="-1515"/>
                  <a:pt x="27201" y="1854"/>
                </a:cubicBezTo>
                <a:cubicBezTo>
                  <a:pt x="38940" y="6549"/>
                  <a:pt x="47440" y="17148"/>
                  <a:pt x="56380" y="26088"/>
                </a:cubicBezTo>
              </a:path>
            </a:pathLst>
          </a:custGeom>
          <a:noFill/>
          <a:ln cap="flat" cmpd="sng" w="19050">
            <a:solidFill>
              <a:srgbClr val="FCD300"/>
            </a:solidFill>
            <a:prstDash val="solid"/>
            <a:round/>
            <a:headEnd len="med" w="med" type="none"/>
            <a:tailEnd len="med" w="med" type="stealth"/>
          </a:ln>
        </p:spPr>
      </p:sp>
      <p:sp>
        <p:nvSpPr>
          <p:cNvPr id="848" name="Google Shape;848;p124"/>
          <p:cNvSpPr/>
          <p:nvPr/>
        </p:nvSpPr>
        <p:spPr>
          <a:xfrm>
            <a:off x="2596475" y="2732475"/>
            <a:ext cx="2783993" cy="500750"/>
          </a:xfrm>
          <a:custGeom>
            <a:rect b="b" l="l" r="r" t="t"/>
            <a:pathLst>
              <a:path extrusionOk="0" h="20030" w="114603">
                <a:moveTo>
                  <a:pt x="0" y="0"/>
                </a:moveTo>
                <a:cubicBezTo>
                  <a:pt x="15809" y="19765"/>
                  <a:pt x="48742" y="22559"/>
                  <a:pt x="73691" y="18299"/>
                </a:cubicBezTo>
                <a:cubicBezTo>
                  <a:pt x="84592" y="16438"/>
                  <a:pt x="95537" y="14764"/>
                  <a:pt x="106332" y="12365"/>
                </a:cubicBezTo>
                <a:cubicBezTo>
                  <a:pt x="109457" y="11671"/>
                  <a:pt x="115678" y="9787"/>
                  <a:pt x="114245" y="6924"/>
                </a:cubicBezTo>
              </a:path>
            </a:pathLst>
          </a:custGeom>
          <a:noFill/>
          <a:ln cap="flat" cmpd="sng" w="19050">
            <a:solidFill>
              <a:srgbClr val="FCD300"/>
            </a:solidFill>
            <a:prstDash val="solid"/>
            <a:round/>
            <a:headEnd len="med" w="med" type="none"/>
            <a:tailEnd len="med" w="med" type="stealth"/>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accent1"/>
                </a:solidFill>
              </a:rPr>
              <a:t>‹#›</a:t>
            </a:fld>
            <a:endParaRPr>
              <a:solidFill>
                <a:schemeClr val="accent1"/>
              </a:solidFill>
            </a:endParaRPr>
          </a:p>
        </p:txBody>
      </p:sp>
      <p:cxnSp>
        <p:nvCxnSpPr>
          <p:cNvPr id="351" name="Google Shape;351;p80"/>
          <p:cNvCxnSpPr/>
          <p:nvPr/>
        </p:nvCxnSpPr>
        <p:spPr>
          <a:xfrm>
            <a:off x="675100" y="1701025"/>
            <a:ext cx="2064300" cy="0"/>
          </a:xfrm>
          <a:prstGeom prst="straightConnector1">
            <a:avLst/>
          </a:prstGeom>
          <a:noFill/>
          <a:ln cap="flat" cmpd="sng" w="19050">
            <a:solidFill>
              <a:srgbClr val="D9D9D9"/>
            </a:solidFill>
            <a:prstDash val="solid"/>
            <a:round/>
            <a:headEnd len="med" w="med" type="none"/>
            <a:tailEnd len="med" w="med" type="none"/>
          </a:ln>
        </p:spPr>
      </p:cxnSp>
      <p:sp>
        <p:nvSpPr>
          <p:cNvPr id="352" name="Google Shape;352;p80"/>
          <p:cNvSpPr/>
          <p:nvPr/>
        </p:nvSpPr>
        <p:spPr>
          <a:xfrm>
            <a:off x="707640" y="269820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a:t>
            </a:r>
            <a:endParaRPr sz="1000">
              <a:solidFill>
                <a:srgbClr val="D9D9D9"/>
              </a:solidFill>
              <a:latin typeface="Rubik"/>
              <a:ea typeface="Rubik"/>
              <a:cs typeface="Rubik"/>
              <a:sym typeface="Rubik"/>
            </a:endParaRPr>
          </a:p>
        </p:txBody>
      </p:sp>
      <p:sp>
        <p:nvSpPr>
          <p:cNvPr id="353" name="Google Shape;353;p80"/>
          <p:cNvSpPr txBox="1"/>
          <p:nvPr>
            <p:ph idx="4294967295" type="title"/>
          </p:nvPr>
        </p:nvSpPr>
        <p:spPr>
          <a:xfrm>
            <a:off x="505175" y="1878750"/>
            <a:ext cx="11016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D9D9D9"/>
                </a:solidFill>
                <a:latin typeface="Rubik"/>
                <a:ea typeface="Rubik"/>
                <a:cs typeface="Rubik"/>
                <a:sym typeface="Rubik"/>
              </a:rPr>
              <a:t>Exploración de datos</a:t>
            </a:r>
            <a:endParaRPr b="1" sz="1000">
              <a:solidFill>
                <a:srgbClr val="D9D9D9"/>
              </a:solidFill>
              <a:latin typeface="Rubik"/>
              <a:ea typeface="Rubik"/>
              <a:cs typeface="Rubik"/>
              <a:sym typeface="Rubik"/>
            </a:endParaRPr>
          </a:p>
        </p:txBody>
      </p:sp>
      <p:sp>
        <p:nvSpPr>
          <p:cNvPr id="354" name="Google Shape;354;p80"/>
          <p:cNvSpPr/>
          <p:nvPr/>
        </p:nvSpPr>
        <p:spPr>
          <a:xfrm>
            <a:off x="1922094" y="269820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5</a:t>
            </a:r>
            <a:endParaRPr sz="1000">
              <a:solidFill>
                <a:srgbClr val="D9D9D9"/>
              </a:solidFill>
              <a:latin typeface="Rubik"/>
              <a:ea typeface="Rubik"/>
              <a:cs typeface="Rubik"/>
              <a:sym typeface="Rubik"/>
            </a:endParaRPr>
          </a:p>
        </p:txBody>
      </p:sp>
      <p:sp>
        <p:nvSpPr>
          <p:cNvPr id="355" name="Google Shape;355;p80"/>
          <p:cNvSpPr txBox="1"/>
          <p:nvPr>
            <p:ph idx="4294967295" type="title"/>
          </p:nvPr>
        </p:nvSpPr>
        <p:spPr>
          <a:xfrm>
            <a:off x="1726588" y="1878750"/>
            <a:ext cx="11016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D9D9D9"/>
                </a:solidFill>
                <a:latin typeface="Rubik"/>
                <a:ea typeface="Rubik"/>
                <a:cs typeface="Rubik"/>
                <a:sym typeface="Rubik"/>
              </a:rPr>
              <a:t>Feature Engineering</a:t>
            </a:r>
            <a:endParaRPr b="1" sz="1000">
              <a:solidFill>
                <a:srgbClr val="D9D9D9"/>
              </a:solidFill>
              <a:latin typeface="Rubik"/>
              <a:ea typeface="Rubik"/>
              <a:cs typeface="Rubik"/>
              <a:sym typeface="Rubik"/>
            </a:endParaRPr>
          </a:p>
        </p:txBody>
      </p:sp>
      <p:sp>
        <p:nvSpPr>
          <p:cNvPr id="356" name="Google Shape;356;p80"/>
          <p:cNvSpPr/>
          <p:nvPr/>
        </p:nvSpPr>
        <p:spPr>
          <a:xfrm>
            <a:off x="1922098" y="326755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7</a:t>
            </a:r>
            <a:endParaRPr sz="1000">
              <a:solidFill>
                <a:srgbClr val="D9D9D9"/>
              </a:solidFill>
              <a:latin typeface="Rubik"/>
              <a:ea typeface="Rubik"/>
              <a:cs typeface="Rubik"/>
              <a:sym typeface="Rubik"/>
            </a:endParaRPr>
          </a:p>
        </p:txBody>
      </p:sp>
      <p:sp>
        <p:nvSpPr>
          <p:cNvPr id="357" name="Google Shape;357;p80"/>
          <p:cNvSpPr txBox="1"/>
          <p:nvPr>
            <p:ph idx="4294967295" type="title"/>
          </p:nvPr>
        </p:nvSpPr>
        <p:spPr>
          <a:xfrm>
            <a:off x="2947988" y="1878750"/>
            <a:ext cx="11016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009BDE"/>
                </a:solidFill>
                <a:latin typeface="Rubik"/>
                <a:ea typeface="Rubik"/>
                <a:cs typeface="Rubik"/>
                <a:sym typeface="Rubik"/>
              </a:rPr>
              <a:t>Regresión</a:t>
            </a:r>
            <a:endParaRPr b="1" sz="1000">
              <a:solidFill>
                <a:srgbClr val="009BDE"/>
              </a:solidFill>
              <a:latin typeface="Rubik"/>
              <a:ea typeface="Rubik"/>
              <a:cs typeface="Rubik"/>
              <a:sym typeface="Rubik"/>
            </a:endParaRPr>
          </a:p>
        </p:txBody>
      </p:sp>
      <p:sp>
        <p:nvSpPr>
          <p:cNvPr id="358" name="Google Shape;358;p80"/>
          <p:cNvSpPr/>
          <p:nvPr/>
        </p:nvSpPr>
        <p:spPr>
          <a:xfrm>
            <a:off x="3136553" y="3548100"/>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11</a:t>
            </a:r>
            <a:endParaRPr sz="1000">
              <a:solidFill>
                <a:srgbClr val="FFFFFF"/>
              </a:solidFill>
              <a:latin typeface="Rubik"/>
              <a:ea typeface="Rubik"/>
              <a:cs typeface="Rubik"/>
              <a:sym typeface="Rubik"/>
            </a:endParaRPr>
          </a:p>
        </p:txBody>
      </p:sp>
      <p:sp>
        <p:nvSpPr>
          <p:cNvPr id="359" name="Google Shape;359;p80"/>
          <p:cNvSpPr txBox="1"/>
          <p:nvPr>
            <p:ph idx="4294967295" type="title"/>
          </p:nvPr>
        </p:nvSpPr>
        <p:spPr>
          <a:xfrm>
            <a:off x="4070025" y="1878750"/>
            <a:ext cx="12597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009BDE"/>
                </a:solidFill>
                <a:latin typeface="Rubik"/>
                <a:ea typeface="Rubik"/>
                <a:cs typeface="Rubik"/>
                <a:sym typeface="Rubik"/>
              </a:rPr>
              <a:t>Optimización de parámetros</a:t>
            </a:r>
            <a:endParaRPr b="1" sz="1000">
              <a:solidFill>
                <a:srgbClr val="009BDE"/>
              </a:solidFill>
              <a:latin typeface="Rubik"/>
              <a:ea typeface="Rubik"/>
              <a:cs typeface="Rubik"/>
              <a:sym typeface="Rubik"/>
            </a:endParaRPr>
          </a:p>
        </p:txBody>
      </p:sp>
      <p:sp>
        <p:nvSpPr>
          <p:cNvPr id="360" name="Google Shape;360;p80"/>
          <p:cNvSpPr/>
          <p:nvPr/>
        </p:nvSpPr>
        <p:spPr>
          <a:xfrm>
            <a:off x="5565457" y="2698200"/>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13</a:t>
            </a:r>
            <a:endParaRPr sz="1000">
              <a:solidFill>
                <a:srgbClr val="FFFFFF"/>
              </a:solidFill>
              <a:latin typeface="Rubik"/>
              <a:ea typeface="Rubik"/>
              <a:cs typeface="Rubik"/>
              <a:sym typeface="Rubik"/>
            </a:endParaRPr>
          </a:p>
        </p:txBody>
      </p:sp>
      <p:sp>
        <p:nvSpPr>
          <p:cNvPr id="361" name="Google Shape;361;p80"/>
          <p:cNvSpPr txBox="1"/>
          <p:nvPr>
            <p:ph idx="4294967295" type="title"/>
          </p:nvPr>
        </p:nvSpPr>
        <p:spPr>
          <a:xfrm>
            <a:off x="5290888" y="1878750"/>
            <a:ext cx="12597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009BDE"/>
                </a:solidFill>
                <a:latin typeface="Rubik"/>
                <a:ea typeface="Rubik"/>
                <a:cs typeface="Rubik"/>
                <a:sym typeface="Rubik"/>
              </a:rPr>
              <a:t>Procesam. del lenguaje natural</a:t>
            </a:r>
            <a:endParaRPr b="1" sz="1000">
              <a:solidFill>
                <a:srgbClr val="009BDE"/>
              </a:solidFill>
              <a:latin typeface="Rubik"/>
              <a:ea typeface="Rubik"/>
              <a:cs typeface="Rubik"/>
              <a:sym typeface="Rubik"/>
            </a:endParaRPr>
          </a:p>
        </p:txBody>
      </p:sp>
      <p:sp>
        <p:nvSpPr>
          <p:cNvPr id="362" name="Google Shape;362;p80"/>
          <p:cNvSpPr/>
          <p:nvPr/>
        </p:nvSpPr>
        <p:spPr>
          <a:xfrm>
            <a:off x="6779911" y="269820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18</a:t>
            </a:r>
            <a:endParaRPr sz="1000">
              <a:solidFill>
                <a:srgbClr val="D9D9D9"/>
              </a:solidFill>
              <a:latin typeface="Rubik"/>
              <a:ea typeface="Rubik"/>
              <a:cs typeface="Rubik"/>
              <a:sym typeface="Rubik"/>
            </a:endParaRPr>
          </a:p>
        </p:txBody>
      </p:sp>
      <p:sp>
        <p:nvSpPr>
          <p:cNvPr id="363" name="Google Shape;363;p80"/>
          <p:cNvSpPr txBox="1"/>
          <p:nvPr>
            <p:ph idx="4294967295" type="title"/>
          </p:nvPr>
        </p:nvSpPr>
        <p:spPr>
          <a:xfrm>
            <a:off x="6580850" y="1878750"/>
            <a:ext cx="11808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D9D9D9"/>
                </a:solidFill>
                <a:latin typeface="Rubik"/>
                <a:ea typeface="Rubik"/>
                <a:cs typeface="Rubik"/>
                <a:sym typeface="Rubik"/>
              </a:rPr>
              <a:t>Sistema de recomendación</a:t>
            </a:r>
            <a:endParaRPr b="1" sz="1000">
              <a:solidFill>
                <a:srgbClr val="D9D9D9"/>
              </a:solidFill>
              <a:latin typeface="Rubik"/>
              <a:ea typeface="Rubik"/>
              <a:cs typeface="Rubik"/>
              <a:sym typeface="Rubik"/>
            </a:endParaRPr>
          </a:p>
        </p:txBody>
      </p:sp>
      <p:sp>
        <p:nvSpPr>
          <p:cNvPr id="364" name="Google Shape;364;p80"/>
          <p:cNvSpPr/>
          <p:nvPr/>
        </p:nvSpPr>
        <p:spPr>
          <a:xfrm>
            <a:off x="6779890" y="383280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22</a:t>
            </a:r>
            <a:endParaRPr sz="1000">
              <a:solidFill>
                <a:srgbClr val="D9D9D9"/>
              </a:solidFill>
              <a:latin typeface="Rubik"/>
              <a:ea typeface="Rubik"/>
              <a:cs typeface="Rubik"/>
              <a:sym typeface="Rubik"/>
            </a:endParaRPr>
          </a:p>
        </p:txBody>
      </p:sp>
      <p:sp>
        <p:nvSpPr>
          <p:cNvPr id="365" name="Google Shape;365;p80"/>
          <p:cNvSpPr txBox="1"/>
          <p:nvPr>
            <p:ph idx="4294967295" type="title"/>
          </p:nvPr>
        </p:nvSpPr>
        <p:spPr>
          <a:xfrm>
            <a:off x="7791900" y="1878750"/>
            <a:ext cx="11016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D9D9D9"/>
                </a:solidFill>
                <a:latin typeface="Rubik"/>
                <a:ea typeface="Rubik"/>
                <a:cs typeface="Rubik"/>
                <a:sym typeface="Rubik"/>
              </a:rPr>
              <a:t>Publicación de modelos</a:t>
            </a:r>
            <a:endParaRPr b="1" sz="1000">
              <a:solidFill>
                <a:srgbClr val="D9D9D9"/>
              </a:solidFill>
              <a:latin typeface="Rubik"/>
              <a:ea typeface="Rubik"/>
              <a:cs typeface="Rubik"/>
              <a:sym typeface="Rubik"/>
            </a:endParaRPr>
          </a:p>
        </p:txBody>
      </p:sp>
      <p:sp>
        <p:nvSpPr>
          <p:cNvPr id="366" name="Google Shape;366;p80"/>
          <p:cNvSpPr/>
          <p:nvPr/>
        </p:nvSpPr>
        <p:spPr>
          <a:xfrm>
            <a:off x="707640" y="298287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2</a:t>
            </a:r>
            <a:endParaRPr sz="1000">
              <a:solidFill>
                <a:srgbClr val="D9D9D9"/>
              </a:solidFill>
              <a:latin typeface="Rubik"/>
              <a:ea typeface="Rubik"/>
              <a:cs typeface="Rubik"/>
              <a:sym typeface="Rubik"/>
            </a:endParaRPr>
          </a:p>
        </p:txBody>
      </p:sp>
      <p:sp>
        <p:nvSpPr>
          <p:cNvPr id="367" name="Google Shape;367;p80"/>
          <p:cNvSpPr/>
          <p:nvPr/>
        </p:nvSpPr>
        <p:spPr>
          <a:xfrm>
            <a:off x="1922094" y="298287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6</a:t>
            </a:r>
            <a:endParaRPr sz="1000">
              <a:solidFill>
                <a:srgbClr val="D9D9D9"/>
              </a:solidFill>
              <a:latin typeface="Rubik"/>
              <a:ea typeface="Rubik"/>
              <a:cs typeface="Rubik"/>
              <a:sym typeface="Rubik"/>
            </a:endParaRPr>
          </a:p>
        </p:txBody>
      </p:sp>
      <p:sp>
        <p:nvSpPr>
          <p:cNvPr id="368" name="Google Shape;368;p80"/>
          <p:cNvSpPr/>
          <p:nvPr/>
        </p:nvSpPr>
        <p:spPr>
          <a:xfrm>
            <a:off x="3136548" y="2698175"/>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8</a:t>
            </a:r>
            <a:endParaRPr sz="1000">
              <a:solidFill>
                <a:srgbClr val="FFFFFF"/>
              </a:solidFill>
              <a:latin typeface="Rubik"/>
              <a:ea typeface="Rubik"/>
              <a:cs typeface="Rubik"/>
              <a:sym typeface="Rubik"/>
            </a:endParaRPr>
          </a:p>
        </p:txBody>
      </p:sp>
      <p:sp>
        <p:nvSpPr>
          <p:cNvPr id="369" name="Google Shape;369;p80"/>
          <p:cNvSpPr/>
          <p:nvPr/>
        </p:nvSpPr>
        <p:spPr>
          <a:xfrm>
            <a:off x="4351003" y="2698175"/>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12</a:t>
            </a:r>
            <a:endParaRPr sz="1000">
              <a:solidFill>
                <a:srgbClr val="FFFFFF"/>
              </a:solidFill>
              <a:latin typeface="Rubik"/>
              <a:ea typeface="Rubik"/>
              <a:cs typeface="Rubik"/>
              <a:sym typeface="Rubik"/>
            </a:endParaRPr>
          </a:p>
        </p:txBody>
      </p:sp>
      <p:sp>
        <p:nvSpPr>
          <p:cNvPr id="370" name="Google Shape;370;p80"/>
          <p:cNvSpPr/>
          <p:nvPr/>
        </p:nvSpPr>
        <p:spPr>
          <a:xfrm>
            <a:off x="5565457" y="2982875"/>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14</a:t>
            </a:r>
            <a:endParaRPr sz="1000">
              <a:solidFill>
                <a:srgbClr val="FFFFFF"/>
              </a:solidFill>
              <a:latin typeface="Rubik"/>
              <a:ea typeface="Rubik"/>
              <a:cs typeface="Rubik"/>
              <a:sym typeface="Rubik"/>
            </a:endParaRPr>
          </a:p>
        </p:txBody>
      </p:sp>
      <p:sp>
        <p:nvSpPr>
          <p:cNvPr id="371" name="Google Shape;371;p80"/>
          <p:cNvSpPr/>
          <p:nvPr/>
        </p:nvSpPr>
        <p:spPr>
          <a:xfrm>
            <a:off x="6779911" y="298287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19</a:t>
            </a:r>
            <a:endParaRPr sz="1000">
              <a:solidFill>
                <a:srgbClr val="D9D9D9"/>
              </a:solidFill>
              <a:latin typeface="Rubik"/>
              <a:ea typeface="Rubik"/>
              <a:cs typeface="Rubik"/>
              <a:sym typeface="Rubik"/>
            </a:endParaRPr>
          </a:p>
        </p:txBody>
      </p:sp>
      <p:sp>
        <p:nvSpPr>
          <p:cNvPr id="372" name="Google Shape;372;p80"/>
          <p:cNvSpPr/>
          <p:nvPr/>
        </p:nvSpPr>
        <p:spPr>
          <a:xfrm>
            <a:off x="7994365" y="266970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23</a:t>
            </a:r>
            <a:endParaRPr sz="1000">
              <a:solidFill>
                <a:srgbClr val="D9D9D9"/>
              </a:solidFill>
              <a:latin typeface="Rubik"/>
              <a:ea typeface="Rubik"/>
              <a:cs typeface="Rubik"/>
              <a:sym typeface="Rubik"/>
            </a:endParaRPr>
          </a:p>
        </p:txBody>
      </p:sp>
      <p:sp>
        <p:nvSpPr>
          <p:cNvPr id="373" name="Google Shape;373;p80"/>
          <p:cNvSpPr/>
          <p:nvPr/>
        </p:nvSpPr>
        <p:spPr>
          <a:xfrm>
            <a:off x="707640" y="326345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3</a:t>
            </a:r>
            <a:endParaRPr sz="1000">
              <a:solidFill>
                <a:srgbClr val="D9D9D9"/>
              </a:solidFill>
              <a:latin typeface="Rubik"/>
              <a:ea typeface="Rubik"/>
              <a:cs typeface="Rubik"/>
              <a:sym typeface="Rubik"/>
            </a:endParaRPr>
          </a:p>
        </p:txBody>
      </p:sp>
      <p:sp>
        <p:nvSpPr>
          <p:cNvPr id="374" name="Google Shape;374;p80"/>
          <p:cNvSpPr/>
          <p:nvPr/>
        </p:nvSpPr>
        <p:spPr>
          <a:xfrm>
            <a:off x="3136548" y="2978750"/>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9</a:t>
            </a:r>
            <a:endParaRPr sz="1000">
              <a:solidFill>
                <a:srgbClr val="FFFFFF"/>
              </a:solidFill>
              <a:latin typeface="Rubik"/>
              <a:ea typeface="Rubik"/>
              <a:cs typeface="Rubik"/>
              <a:sym typeface="Rubik"/>
            </a:endParaRPr>
          </a:p>
        </p:txBody>
      </p:sp>
      <p:sp>
        <p:nvSpPr>
          <p:cNvPr id="375" name="Google Shape;375;p80"/>
          <p:cNvSpPr/>
          <p:nvPr/>
        </p:nvSpPr>
        <p:spPr>
          <a:xfrm>
            <a:off x="5565457" y="3263450"/>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15</a:t>
            </a:r>
            <a:endParaRPr sz="1000">
              <a:solidFill>
                <a:srgbClr val="FFFFFF"/>
              </a:solidFill>
              <a:latin typeface="Rubik"/>
              <a:ea typeface="Rubik"/>
              <a:cs typeface="Rubik"/>
              <a:sym typeface="Rubik"/>
            </a:endParaRPr>
          </a:p>
        </p:txBody>
      </p:sp>
      <p:sp>
        <p:nvSpPr>
          <p:cNvPr id="376" name="Google Shape;376;p80"/>
          <p:cNvSpPr/>
          <p:nvPr/>
        </p:nvSpPr>
        <p:spPr>
          <a:xfrm>
            <a:off x="6779911" y="326345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20</a:t>
            </a:r>
            <a:endParaRPr sz="1000">
              <a:solidFill>
                <a:srgbClr val="D9D9D9"/>
              </a:solidFill>
              <a:latin typeface="Rubik"/>
              <a:ea typeface="Rubik"/>
              <a:cs typeface="Rubik"/>
              <a:sym typeface="Rubik"/>
            </a:endParaRPr>
          </a:p>
        </p:txBody>
      </p:sp>
      <p:sp>
        <p:nvSpPr>
          <p:cNvPr id="377" name="Google Shape;377;p80"/>
          <p:cNvSpPr/>
          <p:nvPr/>
        </p:nvSpPr>
        <p:spPr>
          <a:xfrm>
            <a:off x="7994365" y="295027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24</a:t>
            </a:r>
            <a:endParaRPr sz="1000">
              <a:solidFill>
                <a:srgbClr val="D9D9D9"/>
              </a:solidFill>
              <a:latin typeface="Rubik"/>
              <a:ea typeface="Rubik"/>
              <a:cs typeface="Rubik"/>
              <a:sym typeface="Rubik"/>
            </a:endParaRPr>
          </a:p>
        </p:txBody>
      </p:sp>
      <p:sp>
        <p:nvSpPr>
          <p:cNvPr id="378" name="Google Shape;378;p80"/>
          <p:cNvSpPr/>
          <p:nvPr/>
        </p:nvSpPr>
        <p:spPr>
          <a:xfrm>
            <a:off x="707640" y="354812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4</a:t>
            </a:r>
            <a:endParaRPr sz="1000">
              <a:solidFill>
                <a:srgbClr val="D9D9D9"/>
              </a:solidFill>
              <a:latin typeface="Rubik"/>
              <a:ea typeface="Rubik"/>
              <a:cs typeface="Rubik"/>
              <a:sym typeface="Rubik"/>
            </a:endParaRPr>
          </a:p>
        </p:txBody>
      </p:sp>
      <p:sp>
        <p:nvSpPr>
          <p:cNvPr id="379" name="Google Shape;379;p80"/>
          <p:cNvSpPr/>
          <p:nvPr/>
        </p:nvSpPr>
        <p:spPr>
          <a:xfrm>
            <a:off x="3136548" y="3263425"/>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10</a:t>
            </a:r>
            <a:endParaRPr sz="1000">
              <a:solidFill>
                <a:srgbClr val="FFFFFF"/>
              </a:solidFill>
              <a:latin typeface="Rubik"/>
              <a:ea typeface="Rubik"/>
              <a:cs typeface="Rubik"/>
              <a:sym typeface="Rubik"/>
            </a:endParaRPr>
          </a:p>
        </p:txBody>
      </p:sp>
      <p:sp>
        <p:nvSpPr>
          <p:cNvPr id="380" name="Google Shape;380;p80"/>
          <p:cNvSpPr/>
          <p:nvPr/>
        </p:nvSpPr>
        <p:spPr>
          <a:xfrm>
            <a:off x="5565457" y="3548125"/>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16</a:t>
            </a:r>
            <a:endParaRPr sz="1000">
              <a:solidFill>
                <a:srgbClr val="FFFFFF"/>
              </a:solidFill>
              <a:latin typeface="Rubik"/>
              <a:ea typeface="Rubik"/>
              <a:cs typeface="Rubik"/>
              <a:sym typeface="Rubik"/>
            </a:endParaRPr>
          </a:p>
        </p:txBody>
      </p:sp>
      <p:sp>
        <p:nvSpPr>
          <p:cNvPr id="381" name="Google Shape;381;p80"/>
          <p:cNvSpPr/>
          <p:nvPr/>
        </p:nvSpPr>
        <p:spPr>
          <a:xfrm>
            <a:off x="6779911" y="354812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21</a:t>
            </a:r>
            <a:endParaRPr sz="1000">
              <a:solidFill>
                <a:srgbClr val="D9D9D9"/>
              </a:solidFill>
              <a:latin typeface="Rubik"/>
              <a:ea typeface="Rubik"/>
              <a:cs typeface="Rubik"/>
              <a:sym typeface="Rubik"/>
            </a:endParaRPr>
          </a:p>
        </p:txBody>
      </p:sp>
      <p:sp>
        <p:nvSpPr>
          <p:cNvPr id="382" name="Google Shape;382;p80"/>
          <p:cNvSpPr/>
          <p:nvPr/>
        </p:nvSpPr>
        <p:spPr>
          <a:xfrm>
            <a:off x="5565457" y="3832800"/>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17</a:t>
            </a:r>
            <a:endParaRPr sz="1000">
              <a:solidFill>
                <a:srgbClr val="FFFFFF"/>
              </a:solidFill>
              <a:latin typeface="Rubik"/>
              <a:ea typeface="Rubik"/>
              <a:cs typeface="Rubik"/>
              <a:sym typeface="Rubik"/>
            </a:endParaRPr>
          </a:p>
        </p:txBody>
      </p:sp>
      <p:cxnSp>
        <p:nvCxnSpPr>
          <p:cNvPr id="383" name="Google Shape;383;p80"/>
          <p:cNvCxnSpPr/>
          <p:nvPr/>
        </p:nvCxnSpPr>
        <p:spPr>
          <a:xfrm>
            <a:off x="3050075" y="1701025"/>
            <a:ext cx="4629000" cy="0"/>
          </a:xfrm>
          <a:prstGeom prst="straightConnector1">
            <a:avLst/>
          </a:prstGeom>
          <a:noFill/>
          <a:ln cap="flat" cmpd="sng" w="19050">
            <a:solidFill>
              <a:srgbClr val="009BDE"/>
            </a:solidFill>
            <a:prstDash val="solid"/>
            <a:round/>
            <a:headEnd len="med" w="med" type="none"/>
            <a:tailEnd len="med" w="med" type="none"/>
          </a:ln>
        </p:spPr>
      </p:cxnSp>
      <p:cxnSp>
        <p:nvCxnSpPr>
          <p:cNvPr id="384" name="Google Shape;384;p80"/>
          <p:cNvCxnSpPr/>
          <p:nvPr/>
        </p:nvCxnSpPr>
        <p:spPr>
          <a:xfrm>
            <a:off x="7896350" y="1701025"/>
            <a:ext cx="997200" cy="0"/>
          </a:xfrm>
          <a:prstGeom prst="straightConnector1">
            <a:avLst/>
          </a:prstGeom>
          <a:noFill/>
          <a:ln cap="flat" cmpd="sng" w="19050">
            <a:solidFill>
              <a:srgbClr val="D9D9D9"/>
            </a:solidFill>
            <a:prstDash val="solid"/>
            <a:round/>
            <a:headEnd len="med" w="med" type="none"/>
            <a:tailEnd len="med" w="med" type="none"/>
          </a:ln>
        </p:spPr>
      </p:cxnSp>
      <p:sp>
        <p:nvSpPr>
          <p:cNvPr id="385" name="Google Shape;385;p80"/>
          <p:cNvSpPr txBox="1"/>
          <p:nvPr>
            <p:ph idx="4294967295" type="title"/>
          </p:nvPr>
        </p:nvSpPr>
        <p:spPr>
          <a:xfrm>
            <a:off x="675100" y="1332325"/>
            <a:ext cx="2153100" cy="21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s" sz="1000">
                <a:solidFill>
                  <a:srgbClr val="D9D9D9"/>
                </a:solidFill>
                <a:latin typeface="Rubik"/>
                <a:ea typeface="Rubik"/>
                <a:cs typeface="Rubik"/>
                <a:sym typeface="Rubik"/>
              </a:rPr>
              <a:t>ADQUISICIÓN Y EXPLORACIÓN</a:t>
            </a:r>
            <a:endParaRPr b="1" sz="1000">
              <a:solidFill>
                <a:srgbClr val="D9D9D9"/>
              </a:solidFill>
              <a:latin typeface="Rubik"/>
              <a:ea typeface="Rubik"/>
              <a:cs typeface="Rubik"/>
              <a:sym typeface="Rubik"/>
            </a:endParaRPr>
          </a:p>
        </p:txBody>
      </p:sp>
      <p:sp>
        <p:nvSpPr>
          <p:cNvPr id="386" name="Google Shape;386;p80"/>
          <p:cNvSpPr txBox="1"/>
          <p:nvPr>
            <p:ph idx="4294967295" type="title"/>
          </p:nvPr>
        </p:nvSpPr>
        <p:spPr>
          <a:xfrm>
            <a:off x="3136550" y="1332325"/>
            <a:ext cx="2153100" cy="21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s" sz="1000">
                <a:solidFill>
                  <a:srgbClr val="009BDE"/>
                </a:solidFill>
                <a:latin typeface="Rubik"/>
                <a:ea typeface="Rubik"/>
                <a:cs typeface="Rubik"/>
                <a:sym typeface="Rubik"/>
              </a:rPr>
              <a:t>MODELADO</a:t>
            </a:r>
            <a:endParaRPr b="1" sz="1000">
              <a:solidFill>
                <a:srgbClr val="009BDE"/>
              </a:solidFill>
              <a:latin typeface="Rubik"/>
              <a:ea typeface="Rubik"/>
              <a:cs typeface="Rubik"/>
              <a:sym typeface="Rubik"/>
            </a:endParaRPr>
          </a:p>
        </p:txBody>
      </p:sp>
      <p:sp>
        <p:nvSpPr>
          <p:cNvPr id="387" name="Google Shape;387;p80"/>
          <p:cNvSpPr txBox="1"/>
          <p:nvPr>
            <p:ph idx="4294967295" type="title"/>
          </p:nvPr>
        </p:nvSpPr>
        <p:spPr>
          <a:xfrm>
            <a:off x="7896350" y="1332325"/>
            <a:ext cx="997200" cy="21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s" sz="1000">
                <a:solidFill>
                  <a:srgbClr val="D9D9D9"/>
                </a:solidFill>
                <a:latin typeface="Rubik"/>
                <a:ea typeface="Rubik"/>
                <a:cs typeface="Rubik"/>
                <a:sym typeface="Rubik"/>
              </a:rPr>
              <a:t>DEPLOY</a:t>
            </a:r>
            <a:endParaRPr b="1" sz="1000">
              <a:solidFill>
                <a:srgbClr val="D9D9D9"/>
              </a:solidFill>
              <a:latin typeface="Rubik"/>
              <a:ea typeface="Rubik"/>
              <a:cs typeface="Rubik"/>
              <a:sym typeface="Rubik"/>
            </a:endParaRPr>
          </a:p>
        </p:txBody>
      </p:sp>
      <p:sp>
        <p:nvSpPr>
          <p:cNvPr id="388" name="Google Shape;388;p80"/>
          <p:cNvSpPr txBox="1"/>
          <p:nvPr>
            <p:ph idx="4294967295" type="title"/>
          </p:nvPr>
        </p:nvSpPr>
        <p:spPr>
          <a:xfrm>
            <a:off x="727650" y="284075"/>
            <a:ext cx="674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Cronograma</a:t>
            </a:r>
            <a:endParaRPr>
              <a:solidFill>
                <a:srgbClr val="434343"/>
              </a:solidFill>
            </a:endParaRPr>
          </a:p>
        </p:txBody>
      </p:sp>
      <p:cxnSp>
        <p:nvCxnSpPr>
          <p:cNvPr id="389" name="Google Shape;389;p80"/>
          <p:cNvCxnSpPr/>
          <p:nvPr/>
        </p:nvCxnSpPr>
        <p:spPr>
          <a:xfrm>
            <a:off x="812175" y="980300"/>
            <a:ext cx="761700" cy="0"/>
          </a:xfrm>
          <a:prstGeom prst="straightConnector1">
            <a:avLst/>
          </a:prstGeom>
          <a:noFill/>
          <a:ln cap="flat" cmpd="sng" w="38100">
            <a:solidFill>
              <a:srgbClr val="434343"/>
            </a:solidFill>
            <a:prstDash val="solid"/>
            <a:round/>
            <a:headEnd len="med" w="med" type="none"/>
            <a:tailEnd len="med" w="med" type="none"/>
          </a:ln>
        </p:spPr>
      </p:cxnSp>
      <p:sp>
        <p:nvSpPr>
          <p:cNvPr id="390" name="Google Shape;390;p80"/>
          <p:cNvSpPr txBox="1"/>
          <p:nvPr>
            <p:ph idx="4294967295" type="title"/>
          </p:nvPr>
        </p:nvSpPr>
        <p:spPr>
          <a:xfrm rot="-5400000">
            <a:off x="-199800" y="2235000"/>
            <a:ext cx="922800" cy="210300"/>
          </a:xfrm>
          <a:prstGeom prst="rect">
            <a:avLst/>
          </a:prstGeom>
        </p:spPr>
        <p:txBody>
          <a:bodyPr anchorCtr="0" anchor="t" bIns="91425" lIns="91425" spcFirstLastPara="1" rIns="91425" wrap="square" tIns="91425">
            <a:noAutofit/>
          </a:bodyPr>
          <a:lstStyle/>
          <a:p>
            <a:pPr indent="0" lvl="0" marL="0" rtl="0" algn="r">
              <a:spcBef>
                <a:spcPts val="0"/>
              </a:spcBef>
              <a:spcAft>
                <a:spcPts val="1000"/>
              </a:spcAft>
              <a:buNone/>
            </a:pPr>
            <a:r>
              <a:rPr lang="es" sz="1000">
                <a:solidFill>
                  <a:srgbClr val="666666"/>
                </a:solidFill>
                <a:latin typeface="Rubik"/>
                <a:ea typeface="Rubik"/>
                <a:cs typeface="Rubik"/>
                <a:sym typeface="Rubik"/>
              </a:rPr>
              <a:t>entrega</a:t>
            </a:r>
            <a:endParaRPr sz="1000">
              <a:solidFill>
                <a:srgbClr val="666666"/>
              </a:solidFill>
              <a:latin typeface="Rubik"/>
              <a:ea typeface="Rubik"/>
              <a:cs typeface="Rubik"/>
              <a:sym typeface="Rubik"/>
            </a:endParaRPr>
          </a:p>
        </p:txBody>
      </p:sp>
      <p:sp>
        <p:nvSpPr>
          <p:cNvPr id="391" name="Google Shape;391;p80"/>
          <p:cNvSpPr txBox="1"/>
          <p:nvPr>
            <p:ph idx="4294967295" type="title"/>
          </p:nvPr>
        </p:nvSpPr>
        <p:spPr>
          <a:xfrm rot="-5400000">
            <a:off x="-199800" y="3054450"/>
            <a:ext cx="922800" cy="210300"/>
          </a:xfrm>
          <a:prstGeom prst="rect">
            <a:avLst/>
          </a:prstGeom>
        </p:spPr>
        <p:txBody>
          <a:bodyPr anchorCtr="0" anchor="t" bIns="91425" lIns="91425" spcFirstLastPara="1" rIns="91425" wrap="square" tIns="91425">
            <a:noAutofit/>
          </a:bodyPr>
          <a:lstStyle/>
          <a:p>
            <a:pPr indent="0" lvl="0" marL="0" rtl="0" algn="r">
              <a:spcBef>
                <a:spcPts val="0"/>
              </a:spcBef>
              <a:spcAft>
                <a:spcPts val="1000"/>
              </a:spcAft>
              <a:buNone/>
            </a:pPr>
            <a:r>
              <a:rPr lang="es" sz="1000">
                <a:solidFill>
                  <a:srgbClr val="666666"/>
                </a:solidFill>
                <a:latin typeface="Rubik"/>
                <a:ea typeface="Rubik"/>
                <a:cs typeface="Rubik"/>
                <a:sym typeface="Rubik"/>
              </a:rPr>
              <a:t>tiempo</a:t>
            </a:r>
            <a:endParaRPr sz="1000">
              <a:solidFill>
                <a:srgbClr val="666666"/>
              </a:solidFill>
              <a:latin typeface="Rubik"/>
              <a:ea typeface="Rubik"/>
              <a:cs typeface="Rubik"/>
              <a:sym typeface="Rubik"/>
            </a:endParaRPr>
          </a:p>
        </p:txBody>
      </p:sp>
      <p:sp>
        <p:nvSpPr>
          <p:cNvPr id="392" name="Google Shape;392;p80"/>
          <p:cNvSpPr txBox="1"/>
          <p:nvPr>
            <p:ph idx="4294967295" type="title"/>
          </p:nvPr>
        </p:nvSpPr>
        <p:spPr>
          <a:xfrm rot="-5400000">
            <a:off x="-59100" y="1275175"/>
            <a:ext cx="641400" cy="21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s" sz="1000">
                <a:solidFill>
                  <a:srgbClr val="666666"/>
                </a:solidFill>
                <a:latin typeface="Rubik"/>
                <a:ea typeface="Rubik"/>
                <a:cs typeface="Rubik"/>
                <a:sym typeface="Rubik"/>
              </a:rPr>
              <a:t>bloque</a:t>
            </a:r>
            <a:endParaRPr sz="1000">
              <a:solidFill>
                <a:srgbClr val="666666"/>
              </a:solidFill>
              <a:latin typeface="Rubik"/>
              <a:ea typeface="Rubik"/>
              <a:cs typeface="Rubik"/>
              <a:sym typeface="Rubik"/>
            </a:endParaRPr>
          </a:p>
        </p:txBody>
      </p:sp>
      <p:pic>
        <p:nvPicPr>
          <p:cNvPr id="393" name="Google Shape;393;p80"/>
          <p:cNvPicPr preferRelativeResize="0"/>
          <p:nvPr/>
        </p:nvPicPr>
        <p:blipFill>
          <a:blip r:embed="rId3">
            <a:alphaModFix/>
          </a:blip>
          <a:stretch>
            <a:fillRect/>
          </a:stretch>
        </p:blipFill>
        <p:spPr>
          <a:xfrm>
            <a:off x="233778" y="4749861"/>
            <a:ext cx="209250" cy="264925"/>
          </a:xfrm>
          <a:prstGeom prst="rect">
            <a:avLst/>
          </a:prstGeom>
          <a:noFill/>
          <a:ln>
            <a:noFill/>
          </a:ln>
        </p:spPr>
      </p:pic>
      <p:cxnSp>
        <p:nvCxnSpPr>
          <p:cNvPr id="394" name="Google Shape;394;p80"/>
          <p:cNvCxnSpPr/>
          <p:nvPr/>
        </p:nvCxnSpPr>
        <p:spPr>
          <a:xfrm>
            <a:off x="3133650" y="4393200"/>
            <a:ext cx="3209400" cy="0"/>
          </a:xfrm>
          <a:prstGeom prst="straightConnector1">
            <a:avLst/>
          </a:prstGeom>
          <a:noFill/>
          <a:ln cap="flat" cmpd="sng" w="19050">
            <a:solidFill>
              <a:srgbClr val="E1446D"/>
            </a:solidFill>
            <a:prstDash val="solid"/>
            <a:round/>
            <a:headEnd len="med" w="med" type="none"/>
            <a:tailEnd len="med" w="med" type="none"/>
          </a:ln>
        </p:spPr>
      </p:cxnSp>
      <p:cxnSp>
        <p:nvCxnSpPr>
          <p:cNvPr id="395" name="Google Shape;395;p80"/>
          <p:cNvCxnSpPr/>
          <p:nvPr/>
        </p:nvCxnSpPr>
        <p:spPr>
          <a:xfrm>
            <a:off x="6616850" y="4393200"/>
            <a:ext cx="1022700" cy="0"/>
          </a:xfrm>
          <a:prstGeom prst="straightConnector1">
            <a:avLst/>
          </a:prstGeom>
          <a:noFill/>
          <a:ln cap="flat" cmpd="sng" w="19050">
            <a:solidFill>
              <a:srgbClr val="D9D9D9"/>
            </a:solidFill>
            <a:prstDash val="solid"/>
            <a:round/>
            <a:headEnd len="med" w="med" type="none"/>
            <a:tailEnd len="med" w="med" type="none"/>
          </a:ln>
        </p:spPr>
      </p:cxnSp>
      <p:sp>
        <p:nvSpPr>
          <p:cNvPr id="396" name="Google Shape;396;p80"/>
          <p:cNvSpPr txBox="1"/>
          <p:nvPr>
            <p:ph idx="4294967295" type="title"/>
          </p:nvPr>
        </p:nvSpPr>
        <p:spPr>
          <a:xfrm>
            <a:off x="3738775" y="4461300"/>
            <a:ext cx="2325900" cy="2649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E1446D"/>
                </a:solidFill>
                <a:latin typeface="Rubik"/>
                <a:ea typeface="Rubik"/>
                <a:cs typeface="Rubik"/>
                <a:sym typeface="Rubik"/>
              </a:rPr>
              <a:t>APRENDIZAJE SUPERVISADO</a:t>
            </a:r>
            <a:endParaRPr b="1" sz="1000">
              <a:solidFill>
                <a:srgbClr val="E1446D"/>
              </a:solidFill>
              <a:latin typeface="Rubik"/>
              <a:ea typeface="Rubik"/>
              <a:cs typeface="Rubik"/>
              <a:sym typeface="Rubik"/>
            </a:endParaRPr>
          </a:p>
        </p:txBody>
      </p:sp>
      <p:sp>
        <p:nvSpPr>
          <p:cNvPr id="397" name="Google Shape;397;p80"/>
          <p:cNvSpPr txBox="1"/>
          <p:nvPr>
            <p:ph idx="4294967295" type="title"/>
          </p:nvPr>
        </p:nvSpPr>
        <p:spPr>
          <a:xfrm>
            <a:off x="6008300" y="4461300"/>
            <a:ext cx="2325900" cy="2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000">
                <a:solidFill>
                  <a:srgbClr val="D9D9D9"/>
                </a:solidFill>
                <a:latin typeface="Rubik"/>
                <a:ea typeface="Rubik"/>
                <a:cs typeface="Rubik"/>
                <a:sym typeface="Rubik"/>
              </a:rPr>
              <a:t>APRENDIZAJE NO </a:t>
            </a:r>
            <a:endParaRPr b="1" sz="1000">
              <a:solidFill>
                <a:srgbClr val="D9D9D9"/>
              </a:solidFill>
              <a:latin typeface="Rubik"/>
              <a:ea typeface="Rubik"/>
              <a:cs typeface="Rubik"/>
              <a:sym typeface="Rubik"/>
            </a:endParaRPr>
          </a:p>
          <a:p>
            <a:pPr indent="0" lvl="0" marL="0" rtl="0" algn="ctr">
              <a:spcBef>
                <a:spcPts val="0"/>
              </a:spcBef>
              <a:spcAft>
                <a:spcPts val="0"/>
              </a:spcAft>
              <a:buNone/>
            </a:pPr>
            <a:r>
              <a:rPr b="1" lang="es" sz="1000">
                <a:solidFill>
                  <a:srgbClr val="D9D9D9"/>
                </a:solidFill>
                <a:latin typeface="Rubik"/>
                <a:ea typeface="Rubik"/>
                <a:cs typeface="Rubik"/>
                <a:sym typeface="Rubik"/>
              </a:rPr>
              <a:t>SUPERVISADO</a:t>
            </a:r>
            <a:endParaRPr b="1" sz="1000">
              <a:solidFill>
                <a:srgbClr val="D9D9D9"/>
              </a:solidFill>
              <a:latin typeface="Rubik"/>
              <a:ea typeface="Rubik"/>
              <a:cs typeface="Rubik"/>
              <a:sym typeface="Rubi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54" name="Google Shape;854;p125"/>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Flujo de trabajo </a:t>
            </a:r>
            <a:r>
              <a:rPr b="1" lang="es" sz="2400">
                <a:solidFill>
                  <a:srgbClr val="E1446D"/>
                </a:solidFill>
                <a:latin typeface="Rubik"/>
                <a:ea typeface="Rubik"/>
                <a:cs typeface="Rubik"/>
                <a:sym typeface="Rubik"/>
              </a:rPr>
              <a:t>Scikit Learn</a:t>
            </a:r>
            <a:endParaRPr sz="2400">
              <a:solidFill>
                <a:srgbClr val="E1446D"/>
              </a:solidFill>
              <a:latin typeface="Rubik"/>
              <a:ea typeface="Rubik"/>
              <a:cs typeface="Rubik"/>
              <a:sym typeface="Rubik"/>
            </a:endParaRPr>
          </a:p>
        </p:txBody>
      </p:sp>
      <p:sp>
        <p:nvSpPr>
          <p:cNvPr id="855" name="Google Shape;855;p125"/>
          <p:cNvSpPr/>
          <p:nvPr/>
        </p:nvSpPr>
        <p:spPr>
          <a:xfrm>
            <a:off x="591650" y="1090200"/>
            <a:ext cx="2063700" cy="535200"/>
          </a:xfrm>
          <a:prstGeom prst="roundRect">
            <a:avLst>
              <a:gd fmla="val 16667" name="adj"/>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25"/>
          <p:cNvSpPr txBox="1"/>
          <p:nvPr/>
        </p:nvSpPr>
        <p:spPr>
          <a:xfrm>
            <a:off x="717525" y="1104925"/>
            <a:ext cx="17961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Medium"/>
                <a:ea typeface="Rubik Medium"/>
                <a:cs typeface="Rubik Medium"/>
                <a:sym typeface="Rubik Medium"/>
              </a:rPr>
              <a:t>Creamos</a:t>
            </a:r>
            <a:endParaRPr sz="2400">
              <a:solidFill>
                <a:srgbClr val="FFFFFF"/>
              </a:solidFill>
              <a:latin typeface="Rubik Medium"/>
              <a:ea typeface="Rubik Medium"/>
              <a:cs typeface="Rubik Medium"/>
              <a:sym typeface="Rubik Medium"/>
            </a:endParaRPr>
          </a:p>
        </p:txBody>
      </p:sp>
      <p:sp>
        <p:nvSpPr>
          <p:cNvPr id="857" name="Google Shape;857;p125"/>
          <p:cNvSpPr txBox="1"/>
          <p:nvPr/>
        </p:nvSpPr>
        <p:spPr>
          <a:xfrm>
            <a:off x="632325" y="1790425"/>
            <a:ext cx="19692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Light"/>
                <a:ea typeface="Rubik Light"/>
                <a:cs typeface="Rubik Light"/>
                <a:sym typeface="Rubik Light"/>
              </a:rPr>
              <a:t>Selección de modelo y parámetros</a:t>
            </a:r>
            <a:endParaRPr>
              <a:latin typeface="Rubik Light"/>
              <a:ea typeface="Rubik Light"/>
              <a:cs typeface="Rubik Light"/>
              <a:sym typeface="Rubik Light"/>
            </a:endParaRPr>
          </a:p>
        </p:txBody>
      </p:sp>
      <p:sp>
        <p:nvSpPr>
          <p:cNvPr id="858" name="Google Shape;858;p125"/>
          <p:cNvSpPr txBox="1"/>
          <p:nvPr/>
        </p:nvSpPr>
        <p:spPr>
          <a:xfrm>
            <a:off x="913475" y="2922650"/>
            <a:ext cx="14043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Rubik"/>
                <a:ea typeface="Rubik"/>
                <a:cs typeface="Rubik"/>
                <a:sym typeface="Rubik"/>
              </a:rPr>
              <a:t>Modelo</a:t>
            </a:r>
            <a:endParaRPr sz="2400">
              <a:latin typeface="Rubik"/>
              <a:ea typeface="Rubik"/>
              <a:cs typeface="Rubik"/>
              <a:sym typeface="Rubik"/>
            </a:endParaRPr>
          </a:p>
          <a:p>
            <a:pPr indent="0" lvl="0" marL="0" rtl="0" algn="ctr">
              <a:spcBef>
                <a:spcPts val="0"/>
              </a:spcBef>
              <a:spcAft>
                <a:spcPts val="0"/>
              </a:spcAft>
              <a:buNone/>
            </a:pPr>
            <a:r>
              <a:t/>
            </a:r>
            <a:endParaRPr sz="2400">
              <a:latin typeface="Rubik"/>
              <a:ea typeface="Rubik"/>
              <a:cs typeface="Rubik"/>
              <a:sym typeface="Rubik"/>
            </a:endParaRPr>
          </a:p>
        </p:txBody>
      </p:sp>
      <p:cxnSp>
        <p:nvCxnSpPr>
          <p:cNvPr id="859" name="Google Shape;859;p125"/>
          <p:cNvCxnSpPr/>
          <p:nvPr/>
        </p:nvCxnSpPr>
        <p:spPr>
          <a:xfrm flipH="1">
            <a:off x="1615725" y="2407775"/>
            <a:ext cx="1200" cy="428100"/>
          </a:xfrm>
          <a:prstGeom prst="straightConnector1">
            <a:avLst/>
          </a:prstGeom>
          <a:noFill/>
          <a:ln cap="flat" cmpd="sng" w="9525">
            <a:solidFill>
              <a:srgbClr val="434343"/>
            </a:solidFill>
            <a:prstDash val="solid"/>
            <a:round/>
            <a:headEnd len="med" w="med" type="none"/>
            <a:tailEnd len="med" w="med" type="stealth"/>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126"/>
          <p:cNvSpPr/>
          <p:nvPr/>
        </p:nvSpPr>
        <p:spPr>
          <a:xfrm>
            <a:off x="3633350" y="1090200"/>
            <a:ext cx="1969200" cy="535200"/>
          </a:xfrm>
          <a:prstGeom prst="roundRect">
            <a:avLst>
              <a:gd fmla="val 16667" name="adj"/>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66" name="Google Shape;866;p126"/>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Flujo de trabajo </a:t>
            </a:r>
            <a:r>
              <a:rPr b="1" lang="es" sz="2400">
                <a:solidFill>
                  <a:srgbClr val="E1446D"/>
                </a:solidFill>
                <a:latin typeface="Rubik"/>
                <a:ea typeface="Rubik"/>
                <a:cs typeface="Rubik"/>
                <a:sym typeface="Rubik"/>
              </a:rPr>
              <a:t>Scikit Learn</a:t>
            </a:r>
            <a:endParaRPr sz="2400">
              <a:solidFill>
                <a:srgbClr val="E1446D"/>
              </a:solidFill>
              <a:latin typeface="Rubik"/>
              <a:ea typeface="Rubik"/>
              <a:cs typeface="Rubik"/>
              <a:sym typeface="Rubik"/>
            </a:endParaRPr>
          </a:p>
        </p:txBody>
      </p:sp>
      <p:sp>
        <p:nvSpPr>
          <p:cNvPr id="867" name="Google Shape;867;p126"/>
          <p:cNvSpPr txBox="1"/>
          <p:nvPr/>
        </p:nvSpPr>
        <p:spPr>
          <a:xfrm>
            <a:off x="3633350" y="1790425"/>
            <a:ext cx="20637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Light"/>
                <a:ea typeface="Rubik Light"/>
                <a:cs typeface="Rubik Light"/>
                <a:sym typeface="Rubik Light"/>
              </a:rPr>
              <a:t>Training data</a:t>
            </a:r>
            <a:endParaRPr>
              <a:latin typeface="Rubik Light"/>
              <a:ea typeface="Rubik Light"/>
              <a:cs typeface="Rubik Light"/>
              <a:sym typeface="Rubik Light"/>
            </a:endParaRPr>
          </a:p>
          <a:p>
            <a:pPr indent="0" lvl="0" marL="0" rtl="0" algn="ctr">
              <a:spcBef>
                <a:spcPts val="0"/>
              </a:spcBef>
              <a:spcAft>
                <a:spcPts val="0"/>
              </a:spcAft>
              <a:buNone/>
            </a:pPr>
            <a:r>
              <a:rPr lang="es">
                <a:latin typeface="Rubik Light"/>
                <a:ea typeface="Rubik Light"/>
                <a:cs typeface="Rubik Light"/>
                <a:sym typeface="Rubik Light"/>
              </a:rPr>
              <a:t>X e Y</a:t>
            </a:r>
            <a:endParaRPr>
              <a:latin typeface="Rubik Light"/>
              <a:ea typeface="Rubik Light"/>
              <a:cs typeface="Rubik Light"/>
              <a:sym typeface="Rubik Light"/>
            </a:endParaRPr>
          </a:p>
          <a:p>
            <a:pPr indent="0" lvl="0" marL="0" rtl="0" algn="ctr">
              <a:spcBef>
                <a:spcPts val="0"/>
              </a:spcBef>
              <a:spcAft>
                <a:spcPts val="0"/>
              </a:spcAft>
              <a:buNone/>
            </a:pPr>
            <a:r>
              <a:t/>
            </a:r>
            <a:endParaRPr>
              <a:latin typeface="Rubik Light"/>
              <a:ea typeface="Rubik Light"/>
              <a:cs typeface="Rubik Light"/>
              <a:sym typeface="Rubik Light"/>
            </a:endParaRPr>
          </a:p>
        </p:txBody>
      </p:sp>
      <p:sp>
        <p:nvSpPr>
          <p:cNvPr id="868" name="Google Shape;868;p126"/>
          <p:cNvSpPr txBox="1"/>
          <p:nvPr/>
        </p:nvSpPr>
        <p:spPr>
          <a:xfrm>
            <a:off x="3891638" y="1104925"/>
            <a:ext cx="15471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Medium"/>
                <a:ea typeface="Rubik Medium"/>
                <a:cs typeface="Rubik Medium"/>
                <a:sym typeface="Rubik Medium"/>
              </a:rPr>
              <a:t>Entrenamos</a:t>
            </a:r>
            <a:endParaRPr sz="2400">
              <a:solidFill>
                <a:srgbClr val="FFFFFF"/>
              </a:solidFill>
              <a:latin typeface="Rubik Medium"/>
              <a:ea typeface="Rubik Medium"/>
              <a:cs typeface="Rubik Medium"/>
              <a:sym typeface="Rubik Medium"/>
            </a:endParaRPr>
          </a:p>
        </p:txBody>
      </p:sp>
      <p:sp>
        <p:nvSpPr>
          <p:cNvPr id="869" name="Google Shape;869;p126"/>
          <p:cNvSpPr/>
          <p:nvPr/>
        </p:nvSpPr>
        <p:spPr>
          <a:xfrm>
            <a:off x="591650" y="1090200"/>
            <a:ext cx="2063700" cy="53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26"/>
          <p:cNvSpPr txBox="1"/>
          <p:nvPr/>
        </p:nvSpPr>
        <p:spPr>
          <a:xfrm>
            <a:off x="717525" y="1104925"/>
            <a:ext cx="17961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Rubik Medium"/>
                <a:ea typeface="Rubik Medium"/>
                <a:cs typeface="Rubik Medium"/>
                <a:sym typeface="Rubik Medium"/>
              </a:rPr>
              <a:t>Creamos</a:t>
            </a:r>
            <a:endParaRPr sz="2400">
              <a:latin typeface="Rubik Medium"/>
              <a:ea typeface="Rubik Medium"/>
              <a:cs typeface="Rubik Medium"/>
              <a:sym typeface="Rubik Medium"/>
            </a:endParaRPr>
          </a:p>
        </p:txBody>
      </p:sp>
      <p:sp>
        <p:nvSpPr>
          <p:cNvPr id="871" name="Google Shape;871;p126"/>
          <p:cNvSpPr txBox="1"/>
          <p:nvPr/>
        </p:nvSpPr>
        <p:spPr>
          <a:xfrm>
            <a:off x="632325" y="1790425"/>
            <a:ext cx="19692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Light"/>
                <a:ea typeface="Rubik Light"/>
                <a:cs typeface="Rubik Light"/>
                <a:sym typeface="Rubik Light"/>
              </a:rPr>
              <a:t>Selección de modelo y parámetros</a:t>
            </a:r>
            <a:endParaRPr>
              <a:latin typeface="Rubik Light"/>
              <a:ea typeface="Rubik Light"/>
              <a:cs typeface="Rubik Light"/>
              <a:sym typeface="Rubik Light"/>
            </a:endParaRPr>
          </a:p>
        </p:txBody>
      </p:sp>
      <p:sp>
        <p:nvSpPr>
          <p:cNvPr id="872" name="Google Shape;872;p126"/>
          <p:cNvSpPr txBox="1"/>
          <p:nvPr/>
        </p:nvSpPr>
        <p:spPr>
          <a:xfrm>
            <a:off x="913475" y="2922650"/>
            <a:ext cx="14043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Rubik"/>
                <a:ea typeface="Rubik"/>
                <a:cs typeface="Rubik"/>
                <a:sym typeface="Rubik"/>
              </a:rPr>
              <a:t>Modelo</a:t>
            </a:r>
            <a:endParaRPr sz="2400">
              <a:latin typeface="Rubik"/>
              <a:ea typeface="Rubik"/>
              <a:cs typeface="Rubik"/>
              <a:sym typeface="Rubik"/>
            </a:endParaRPr>
          </a:p>
          <a:p>
            <a:pPr indent="0" lvl="0" marL="0" rtl="0" algn="ctr">
              <a:spcBef>
                <a:spcPts val="0"/>
              </a:spcBef>
              <a:spcAft>
                <a:spcPts val="0"/>
              </a:spcAft>
              <a:buNone/>
            </a:pPr>
            <a:r>
              <a:t/>
            </a:r>
            <a:endParaRPr sz="2400">
              <a:latin typeface="Rubik"/>
              <a:ea typeface="Rubik"/>
              <a:cs typeface="Rubik"/>
              <a:sym typeface="Rubik"/>
            </a:endParaRPr>
          </a:p>
        </p:txBody>
      </p:sp>
      <p:cxnSp>
        <p:nvCxnSpPr>
          <p:cNvPr id="873" name="Google Shape;873;p126"/>
          <p:cNvCxnSpPr>
            <a:stCxn id="869" idx="3"/>
            <a:endCxn id="864" idx="1"/>
          </p:cNvCxnSpPr>
          <p:nvPr/>
        </p:nvCxnSpPr>
        <p:spPr>
          <a:xfrm>
            <a:off x="2655350" y="1357800"/>
            <a:ext cx="978000" cy="0"/>
          </a:xfrm>
          <a:prstGeom prst="straightConnector1">
            <a:avLst/>
          </a:prstGeom>
          <a:noFill/>
          <a:ln cap="flat" cmpd="sng" w="9525">
            <a:solidFill>
              <a:srgbClr val="434343"/>
            </a:solidFill>
            <a:prstDash val="solid"/>
            <a:round/>
            <a:headEnd len="med" w="med" type="none"/>
            <a:tailEnd len="med" w="med" type="stealth"/>
          </a:ln>
        </p:spPr>
      </p:cxnSp>
      <p:cxnSp>
        <p:nvCxnSpPr>
          <p:cNvPr id="874" name="Google Shape;874;p126"/>
          <p:cNvCxnSpPr/>
          <p:nvPr/>
        </p:nvCxnSpPr>
        <p:spPr>
          <a:xfrm flipH="1">
            <a:off x="1615725" y="2407775"/>
            <a:ext cx="1200" cy="428100"/>
          </a:xfrm>
          <a:prstGeom prst="straightConnector1">
            <a:avLst/>
          </a:prstGeom>
          <a:noFill/>
          <a:ln cap="flat" cmpd="sng" w="9525">
            <a:solidFill>
              <a:srgbClr val="434343"/>
            </a:solidFill>
            <a:prstDash val="solid"/>
            <a:round/>
            <a:headEnd len="med" w="med" type="none"/>
            <a:tailEnd len="med" w="med" type="stealth"/>
          </a:ln>
        </p:spPr>
      </p:cxnSp>
      <p:sp>
        <p:nvSpPr>
          <p:cNvPr id="875" name="Google Shape;875;p126"/>
          <p:cNvSpPr txBox="1"/>
          <p:nvPr/>
        </p:nvSpPr>
        <p:spPr>
          <a:xfrm>
            <a:off x="3963050" y="2922650"/>
            <a:ext cx="14043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Rubik"/>
                <a:ea typeface="Rubik"/>
                <a:cs typeface="Rubik"/>
                <a:sym typeface="Rubik"/>
              </a:rPr>
              <a:t>Modelo</a:t>
            </a:r>
            <a:endParaRPr sz="2400">
              <a:latin typeface="Rubik"/>
              <a:ea typeface="Rubik"/>
              <a:cs typeface="Rubik"/>
              <a:sym typeface="Rubik"/>
            </a:endParaRPr>
          </a:p>
          <a:p>
            <a:pPr indent="0" lvl="0" marL="0" rtl="0" algn="ctr">
              <a:spcBef>
                <a:spcPts val="0"/>
              </a:spcBef>
              <a:spcAft>
                <a:spcPts val="0"/>
              </a:spcAft>
              <a:buNone/>
            </a:pPr>
            <a:r>
              <a:t/>
            </a:r>
            <a:endParaRPr sz="2400">
              <a:latin typeface="Rubik"/>
              <a:ea typeface="Rubik"/>
              <a:cs typeface="Rubik"/>
              <a:sym typeface="Rubik"/>
            </a:endParaRPr>
          </a:p>
        </p:txBody>
      </p:sp>
      <p:cxnSp>
        <p:nvCxnSpPr>
          <p:cNvPr id="876" name="Google Shape;876;p126"/>
          <p:cNvCxnSpPr/>
          <p:nvPr/>
        </p:nvCxnSpPr>
        <p:spPr>
          <a:xfrm flipH="1">
            <a:off x="4665300" y="2407775"/>
            <a:ext cx="1200" cy="428100"/>
          </a:xfrm>
          <a:prstGeom prst="straightConnector1">
            <a:avLst/>
          </a:prstGeom>
          <a:noFill/>
          <a:ln cap="flat" cmpd="sng" w="9525">
            <a:solidFill>
              <a:srgbClr val="434343"/>
            </a:solidFill>
            <a:prstDash val="solid"/>
            <a:round/>
            <a:headEnd len="med" w="med" type="none"/>
            <a:tailEnd len="med" w="med" type="stealth"/>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27"/>
          <p:cNvSpPr/>
          <p:nvPr/>
        </p:nvSpPr>
        <p:spPr>
          <a:xfrm>
            <a:off x="3633350" y="1090200"/>
            <a:ext cx="1969200" cy="53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83" name="Google Shape;883;p127"/>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Flujo de trabajo </a:t>
            </a:r>
            <a:r>
              <a:rPr b="1" lang="es" sz="2400">
                <a:solidFill>
                  <a:srgbClr val="E1446D"/>
                </a:solidFill>
                <a:latin typeface="Rubik"/>
                <a:ea typeface="Rubik"/>
                <a:cs typeface="Rubik"/>
                <a:sym typeface="Rubik"/>
              </a:rPr>
              <a:t>Scikit Learn</a:t>
            </a:r>
            <a:endParaRPr sz="2400">
              <a:solidFill>
                <a:srgbClr val="E1446D"/>
              </a:solidFill>
              <a:latin typeface="Rubik"/>
              <a:ea typeface="Rubik"/>
              <a:cs typeface="Rubik"/>
              <a:sym typeface="Rubik"/>
            </a:endParaRPr>
          </a:p>
        </p:txBody>
      </p:sp>
      <p:sp>
        <p:nvSpPr>
          <p:cNvPr id="884" name="Google Shape;884;p127"/>
          <p:cNvSpPr txBox="1"/>
          <p:nvPr/>
        </p:nvSpPr>
        <p:spPr>
          <a:xfrm>
            <a:off x="3633350" y="1790425"/>
            <a:ext cx="20637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Light"/>
                <a:ea typeface="Rubik Light"/>
                <a:cs typeface="Rubik Light"/>
                <a:sym typeface="Rubik Light"/>
              </a:rPr>
              <a:t>Training data</a:t>
            </a:r>
            <a:endParaRPr>
              <a:latin typeface="Rubik Light"/>
              <a:ea typeface="Rubik Light"/>
              <a:cs typeface="Rubik Light"/>
              <a:sym typeface="Rubik Light"/>
            </a:endParaRPr>
          </a:p>
          <a:p>
            <a:pPr indent="0" lvl="0" marL="0" rtl="0" algn="ctr">
              <a:spcBef>
                <a:spcPts val="0"/>
              </a:spcBef>
              <a:spcAft>
                <a:spcPts val="0"/>
              </a:spcAft>
              <a:buNone/>
            </a:pPr>
            <a:r>
              <a:rPr lang="es">
                <a:latin typeface="Rubik Light"/>
                <a:ea typeface="Rubik Light"/>
                <a:cs typeface="Rubik Light"/>
                <a:sym typeface="Rubik Light"/>
              </a:rPr>
              <a:t>X e Y</a:t>
            </a:r>
            <a:endParaRPr>
              <a:latin typeface="Rubik Light"/>
              <a:ea typeface="Rubik Light"/>
              <a:cs typeface="Rubik Light"/>
              <a:sym typeface="Rubik Light"/>
            </a:endParaRPr>
          </a:p>
          <a:p>
            <a:pPr indent="0" lvl="0" marL="0" rtl="0" algn="ctr">
              <a:spcBef>
                <a:spcPts val="0"/>
              </a:spcBef>
              <a:spcAft>
                <a:spcPts val="0"/>
              </a:spcAft>
              <a:buNone/>
            </a:pPr>
            <a:r>
              <a:t/>
            </a:r>
            <a:endParaRPr>
              <a:latin typeface="Rubik Light"/>
              <a:ea typeface="Rubik Light"/>
              <a:cs typeface="Rubik Light"/>
              <a:sym typeface="Rubik Light"/>
            </a:endParaRPr>
          </a:p>
        </p:txBody>
      </p:sp>
      <p:sp>
        <p:nvSpPr>
          <p:cNvPr id="885" name="Google Shape;885;p127"/>
          <p:cNvSpPr txBox="1"/>
          <p:nvPr/>
        </p:nvSpPr>
        <p:spPr>
          <a:xfrm>
            <a:off x="6606775" y="1790425"/>
            <a:ext cx="20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Light"/>
                <a:ea typeface="Rubik Light"/>
                <a:cs typeface="Rubik Light"/>
                <a:sym typeface="Rubik Light"/>
              </a:rPr>
              <a:t>Entrada X</a:t>
            </a:r>
            <a:endParaRPr>
              <a:latin typeface="Rubik Light"/>
              <a:ea typeface="Rubik Light"/>
              <a:cs typeface="Rubik Light"/>
              <a:sym typeface="Rubik Light"/>
            </a:endParaRPr>
          </a:p>
          <a:p>
            <a:pPr indent="0" lvl="0" marL="0" rtl="0" algn="ctr">
              <a:spcBef>
                <a:spcPts val="0"/>
              </a:spcBef>
              <a:spcAft>
                <a:spcPts val="0"/>
              </a:spcAft>
              <a:buNone/>
            </a:pPr>
            <a:r>
              <a:t/>
            </a:r>
            <a:endParaRPr>
              <a:latin typeface="Rubik Light"/>
              <a:ea typeface="Rubik Light"/>
              <a:cs typeface="Rubik Light"/>
              <a:sym typeface="Rubik Light"/>
            </a:endParaRPr>
          </a:p>
        </p:txBody>
      </p:sp>
      <p:sp>
        <p:nvSpPr>
          <p:cNvPr id="886" name="Google Shape;886;p127"/>
          <p:cNvSpPr txBox="1"/>
          <p:nvPr/>
        </p:nvSpPr>
        <p:spPr>
          <a:xfrm>
            <a:off x="3891638" y="1104925"/>
            <a:ext cx="15471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Rubik Medium"/>
                <a:ea typeface="Rubik Medium"/>
                <a:cs typeface="Rubik Medium"/>
                <a:sym typeface="Rubik Medium"/>
              </a:rPr>
              <a:t>Entrenamos</a:t>
            </a:r>
            <a:endParaRPr sz="2400">
              <a:latin typeface="Rubik Medium"/>
              <a:ea typeface="Rubik Medium"/>
              <a:cs typeface="Rubik Medium"/>
              <a:sym typeface="Rubik Medium"/>
            </a:endParaRPr>
          </a:p>
        </p:txBody>
      </p:sp>
      <p:sp>
        <p:nvSpPr>
          <p:cNvPr id="887" name="Google Shape;887;p127"/>
          <p:cNvSpPr/>
          <p:nvPr/>
        </p:nvSpPr>
        <p:spPr>
          <a:xfrm>
            <a:off x="6481725" y="1090200"/>
            <a:ext cx="2300700" cy="535200"/>
          </a:xfrm>
          <a:prstGeom prst="roundRect">
            <a:avLst>
              <a:gd fmla="val 16667" name="adj"/>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27"/>
          <p:cNvSpPr txBox="1"/>
          <p:nvPr/>
        </p:nvSpPr>
        <p:spPr>
          <a:xfrm>
            <a:off x="6600225" y="1104925"/>
            <a:ext cx="20637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Medium"/>
                <a:ea typeface="Rubik Medium"/>
                <a:cs typeface="Rubik Medium"/>
                <a:sym typeface="Rubik Medium"/>
              </a:rPr>
              <a:t>Predecimos</a:t>
            </a:r>
            <a:endParaRPr sz="2400">
              <a:solidFill>
                <a:srgbClr val="FFFFFF"/>
              </a:solidFill>
              <a:latin typeface="Rubik Medium"/>
              <a:ea typeface="Rubik Medium"/>
              <a:cs typeface="Rubik Medium"/>
              <a:sym typeface="Rubik Medium"/>
            </a:endParaRPr>
          </a:p>
        </p:txBody>
      </p:sp>
      <p:sp>
        <p:nvSpPr>
          <p:cNvPr id="889" name="Google Shape;889;p127"/>
          <p:cNvSpPr/>
          <p:nvPr/>
        </p:nvSpPr>
        <p:spPr>
          <a:xfrm>
            <a:off x="591650" y="1090200"/>
            <a:ext cx="2063700" cy="53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27"/>
          <p:cNvSpPr txBox="1"/>
          <p:nvPr/>
        </p:nvSpPr>
        <p:spPr>
          <a:xfrm>
            <a:off x="717525" y="1104925"/>
            <a:ext cx="17961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Rubik Medium"/>
                <a:ea typeface="Rubik Medium"/>
                <a:cs typeface="Rubik Medium"/>
                <a:sym typeface="Rubik Medium"/>
              </a:rPr>
              <a:t>Creamos</a:t>
            </a:r>
            <a:endParaRPr sz="2400">
              <a:latin typeface="Rubik Medium"/>
              <a:ea typeface="Rubik Medium"/>
              <a:cs typeface="Rubik Medium"/>
              <a:sym typeface="Rubik Medium"/>
            </a:endParaRPr>
          </a:p>
        </p:txBody>
      </p:sp>
      <p:sp>
        <p:nvSpPr>
          <p:cNvPr id="891" name="Google Shape;891;p127"/>
          <p:cNvSpPr txBox="1"/>
          <p:nvPr/>
        </p:nvSpPr>
        <p:spPr>
          <a:xfrm>
            <a:off x="632325" y="1790425"/>
            <a:ext cx="19692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Light"/>
                <a:ea typeface="Rubik Light"/>
                <a:cs typeface="Rubik Light"/>
                <a:sym typeface="Rubik Light"/>
              </a:rPr>
              <a:t>Selección de modelo y parámetros</a:t>
            </a:r>
            <a:endParaRPr>
              <a:latin typeface="Rubik Light"/>
              <a:ea typeface="Rubik Light"/>
              <a:cs typeface="Rubik Light"/>
              <a:sym typeface="Rubik Light"/>
            </a:endParaRPr>
          </a:p>
        </p:txBody>
      </p:sp>
      <p:sp>
        <p:nvSpPr>
          <p:cNvPr id="892" name="Google Shape;892;p127"/>
          <p:cNvSpPr txBox="1"/>
          <p:nvPr/>
        </p:nvSpPr>
        <p:spPr>
          <a:xfrm>
            <a:off x="913475" y="2922650"/>
            <a:ext cx="14043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Rubik"/>
                <a:ea typeface="Rubik"/>
                <a:cs typeface="Rubik"/>
                <a:sym typeface="Rubik"/>
              </a:rPr>
              <a:t>Modelo</a:t>
            </a:r>
            <a:endParaRPr sz="2400">
              <a:latin typeface="Rubik"/>
              <a:ea typeface="Rubik"/>
              <a:cs typeface="Rubik"/>
              <a:sym typeface="Rubik"/>
            </a:endParaRPr>
          </a:p>
          <a:p>
            <a:pPr indent="0" lvl="0" marL="0" rtl="0" algn="ctr">
              <a:spcBef>
                <a:spcPts val="0"/>
              </a:spcBef>
              <a:spcAft>
                <a:spcPts val="0"/>
              </a:spcAft>
              <a:buNone/>
            </a:pPr>
            <a:r>
              <a:t/>
            </a:r>
            <a:endParaRPr sz="2400">
              <a:latin typeface="Rubik"/>
              <a:ea typeface="Rubik"/>
              <a:cs typeface="Rubik"/>
              <a:sym typeface="Rubik"/>
            </a:endParaRPr>
          </a:p>
        </p:txBody>
      </p:sp>
      <p:cxnSp>
        <p:nvCxnSpPr>
          <p:cNvPr id="893" name="Google Shape;893;p127"/>
          <p:cNvCxnSpPr>
            <a:stCxn id="889" idx="3"/>
            <a:endCxn id="881" idx="1"/>
          </p:cNvCxnSpPr>
          <p:nvPr/>
        </p:nvCxnSpPr>
        <p:spPr>
          <a:xfrm>
            <a:off x="2655350" y="1357800"/>
            <a:ext cx="978000" cy="0"/>
          </a:xfrm>
          <a:prstGeom prst="straightConnector1">
            <a:avLst/>
          </a:prstGeom>
          <a:noFill/>
          <a:ln cap="flat" cmpd="sng" w="9525">
            <a:solidFill>
              <a:srgbClr val="434343"/>
            </a:solidFill>
            <a:prstDash val="solid"/>
            <a:round/>
            <a:headEnd len="med" w="med" type="none"/>
            <a:tailEnd len="med" w="med" type="stealth"/>
          </a:ln>
        </p:spPr>
      </p:cxnSp>
      <p:cxnSp>
        <p:nvCxnSpPr>
          <p:cNvPr id="894" name="Google Shape;894;p127"/>
          <p:cNvCxnSpPr>
            <a:stCxn id="881" idx="3"/>
            <a:endCxn id="887" idx="1"/>
          </p:cNvCxnSpPr>
          <p:nvPr/>
        </p:nvCxnSpPr>
        <p:spPr>
          <a:xfrm>
            <a:off x="5602550" y="1357800"/>
            <a:ext cx="879300" cy="0"/>
          </a:xfrm>
          <a:prstGeom prst="straightConnector1">
            <a:avLst/>
          </a:prstGeom>
          <a:noFill/>
          <a:ln cap="flat" cmpd="sng" w="9525">
            <a:solidFill>
              <a:srgbClr val="434343"/>
            </a:solidFill>
            <a:prstDash val="solid"/>
            <a:round/>
            <a:headEnd len="med" w="med" type="none"/>
            <a:tailEnd len="med" w="med" type="stealth"/>
          </a:ln>
        </p:spPr>
      </p:cxnSp>
      <p:cxnSp>
        <p:nvCxnSpPr>
          <p:cNvPr id="895" name="Google Shape;895;p127"/>
          <p:cNvCxnSpPr/>
          <p:nvPr/>
        </p:nvCxnSpPr>
        <p:spPr>
          <a:xfrm flipH="1">
            <a:off x="1615725" y="2407775"/>
            <a:ext cx="1200" cy="428100"/>
          </a:xfrm>
          <a:prstGeom prst="straightConnector1">
            <a:avLst/>
          </a:prstGeom>
          <a:noFill/>
          <a:ln cap="flat" cmpd="sng" w="9525">
            <a:solidFill>
              <a:srgbClr val="434343"/>
            </a:solidFill>
            <a:prstDash val="solid"/>
            <a:round/>
            <a:headEnd len="med" w="med" type="none"/>
            <a:tailEnd len="med" w="med" type="stealth"/>
          </a:ln>
        </p:spPr>
      </p:cxnSp>
      <p:sp>
        <p:nvSpPr>
          <p:cNvPr id="896" name="Google Shape;896;p127"/>
          <p:cNvSpPr txBox="1"/>
          <p:nvPr/>
        </p:nvSpPr>
        <p:spPr>
          <a:xfrm>
            <a:off x="3963050" y="2922650"/>
            <a:ext cx="14043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Rubik"/>
                <a:ea typeface="Rubik"/>
                <a:cs typeface="Rubik"/>
                <a:sym typeface="Rubik"/>
              </a:rPr>
              <a:t>Modelo</a:t>
            </a:r>
            <a:endParaRPr sz="2400">
              <a:latin typeface="Rubik"/>
              <a:ea typeface="Rubik"/>
              <a:cs typeface="Rubik"/>
              <a:sym typeface="Rubik"/>
            </a:endParaRPr>
          </a:p>
          <a:p>
            <a:pPr indent="0" lvl="0" marL="0" rtl="0" algn="ctr">
              <a:spcBef>
                <a:spcPts val="0"/>
              </a:spcBef>
              <a:spcAft>
                <a:spcPts val="0"/>
              </a:spcAft>
              <a:buNone/>
            </a:pPr>
            <a:r>
              <a:t/>
            </a:r>
            <a:endParaRPr sz="2400">
              <a:latin typeface="Rubik"/>
              <a:ea typeface="Rubik"/>
              <a:cs typeface="Rubik"/>
              <a:sym typeface="Rubik"/>
            </a:endParaRPr>
          </a:p>
        </p:txBody>
      </p:sp>
      <p:cxnSp>
        <p:nvCxnSpPr>
          <p:cNvPr id="897" name="Google Shape;897;p127"/>
          <p:cNvCxnSpPr/>
          <p:nvPr/>
        </p:nvCxnSpPr>
        <p:spPr>
          <a:xfrm flipH="1">
            <a:off x="4665300" y="2407775"/>
            <a:ext cx="1200" cy="428100"/>
          </a:xfrm>
          <a:prstGeom prst="straightConnector1">
            <a:avLst/>
          </a:prstGeom>
          <a:noFill/>
          <a:ln cap="flat" cmpd="sng" w="9525">
            <a:solidFill>
              <a:srgbClr val="434343"/>
            </a:solidFill>
            <a:prstDash val="solid"/>
            <a:round/>
            <a:headEnd len="med" w="med" type="none"/>
            <a:tailEnd len="med" w="med" type="stealth"/>
          </a:ln>
        </p:spPr>
      </p:cxnSp>
      <p:sp>
        <p:nvSpPr>
          <p:cNvPr id="898" name="Google Shape;898;p127"/>
          <p:cNvSpPr txBox="1"/>
          <p:nvPr/>
        </p:nvSpPr>
        <p:spPr>
          <a:xfrm>
            <a:off x="6929925" y="2922650"/>
            <a:ext cx="14043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Rubik"/>
                <a:ea typeface="Rubik"/>
                <a:cs typeface="Rubik"/>
                <a:sym typeface="Rubik"/>
              </a:rPr>
              <a:t>Modelo</a:t>
            </a:r>
            <a:endParaRPr sz="2400">
              <a:latin typeface="Rubik"/>
              <a:ea typeface="Rubik"/>
              <a:cs typeface="Rubik"/>
              <a:sym typeface="Rubik"/>
            </a:endParaRPr>
          </a:p>
          <a:p>
            <a:pPr indent="0" lvl="0" marL="0" rtl="0" algn="ctr">
              <a:spcBef>
                <a:spcPts val="0"/>
              </a:spcBef>
              <a:spcAft>
                <a:spcPts val="0"/>
              </a:spcAft>
              <a:buNone/>
            </a:pPr>
            <a:r>
              <a:t/>
            </a:r>
            <a:endParaRPr sz="2400">
              <a:latin typeface="Rubik"/>
              <a:ea typeface="Rubik"/>
              <a:cs typeface="Rubik"/>
              <a:sym typeface="Rubik"/>
            </a:endParaRPr>
          </a:p>
        </p:txBody>
      </p:sp>
      <p:cxnSp>
        <p:nvCxnSpPr>
          <p:cNvPr id="899" name="Google Shape;899;p127"/>
          <p:cNvCxnSpPr>
            <a:stCxn id="885" idx="2"/>
          </p:cNvCxnSpPr>
          <p:nvPr/>
        </p:nvCxnSpPr>
        <p:spPr>
          <a:xfrm flipH="1">
            <a:off x="7638025" y="2184025"/>
            <a:ext cx="600" cy="651900"/>
          </a:xfrm>
          <a:prstGeom prst="straightConnector1">
            <a:avLst/>
          </a:prstGeom>
          <a:noFill/>
          <a:ln cap="flat" cmpd="sng" w="9525">
            <a:solidFill>
              <a:srgbClr val="434343"/>
            </a:solidFill>
            <a:prstDash val="solid"/>
            <a:round/>
            <a:headEnd len="med" w="med" type="none"/>
            <a:tailEnd len="med" w="med" type="stealth"/>
          </a:ln>
        </p:spPr>
      </p:cxnSp>
      <p:sp>
        <p:nvSpPr>
          <p:cNvPr id="900" name="Google Shape;900;p127"/>
          <p:cNvSpPr txBox="1"/>
          <p:nvPr/>
        </p:nvSpPr>
        <p:spPr>
          <a:xfrm>
            <a:off x="6606775" y="3748850"/>
            <a:ext cx="20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Light"/>
                <a:ea typeface="Rubik Light"/>
                <a:cs typeface="Rubik Light"/>
                <a:sym typeface="Rubik Light"/>
              </a:rPr>
              <a:t>Salida Y</a:t>
            </a:r>
            <a:endParaRPr>
              <a:latin typeface="Rubik Light"/>
              <a:ea typeface="Rubik Light"/>
              <a:cs typeface="Rubik Light"/>
              <a:sym typeface="Rubik Light"/>
            </a:endParaRPr>
          </a:p>
          <a:p>
            <a:pPr indent="0" lvl="0" marL="0" rtl="0" algn="ctr">
              <a:spcBef>
                <a:spcPts val="0"/>
              </a:spcBef>
              <a:spcAft>
                <a:spcPts val="0"/>
              </a:spcAft>
              <a:buNone/>
            </a:pPr>
            <a:r>
              <a:t/>
            </a:r>
            <a:endParaRPr>
              <a:latin typeface="Rubik Light"/>
              <a:ea typeface="Rubik Light"/>
              <a:cs typeface="Rubik Light"/>
              <a:sym typeface="Rubik Light"/>
            </a:endParaRPr>
          </a:p>
        </p:txBody>
      </p:sp>
      <p:cxnSp>
        <p:nvCxnSpPr>
          <p:cNvPr id="901" name="Google Shape;901;p127"/>
          <p:cNvCxnSpPr>
            <a:endCxn id="900" idx="0"/>
          </p:cNvCxnSpPr>
          <p:nvPr/>
        </p:nvCxnSpPr>
        <p:spPr>
          <a:xfrm>
            <a:off x="7638625" y="3467450"/>
            <a:ext cx="0" cy="281400"/>
          </a:xfrm>
          <a:prstGeom prst="straightConnector1">
            <a:avLst/>
          </a:prstGeom>
          <a:noFill/>
          <a:ln cap="flat" cmpd="sng" w="9525">
            <a:solidFill>
              <a:srgbClr val="434343"/>
            </a:solidFill>
            <a:prstDash val="solid"/>
            <a:round/>
            <a:headEnd len="med" w="med" type="none"/>
            <a:tailEnd len="med" w="med" type="stealth"/>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128"/>
          <p:cNvSpPr/>
          <p:nvPr/>
        </p:nvSpPr>
        <p:spPr>
          <a:xfrm>
            <a:off x="3633350" y="1090200"/>
            <a:ext cx="1969200" cy="53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08" name="Google Shape;908;p128"/>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Flujo de trabajo </a:t>
            </a:r>
            <a:r>
              <a:rPr b="1" lang="es" sz="2400">
                <a:solidFill>
                  <a:srgbClr val="E1446D"/>
                </a:solidFill>
                <a:latin typeface="Rubik"/>
                <a:ea typeface="Rubik"/>
                <a:cs typeface="Rubik"/>
                <a:sym typeface="Rubik"/>
              </a:rPr>
              <a:t>Scikit Learn</a:t>
            </a:r>
            <a:endParaRPr sz="2400">
              <a:solidFill>
                <a:srgbClr val="E1446D"/>
              </a:solidFill>
              <a:latin typeface="Rubik"/>
              <a:ea typeface="Rubik"/>
              <a:cs typeface="Rubik"/>
              <a:sym typeface="Rubik"/>
            </a:endParaRPr>
          </a:p>
        </p:txBody>
      </p:sp>
      <p:sp>
        <p:nvSpPr>
          <p:cNvPr id="909" name="Google Shape;909;p128"/>
          <p:cNvSpPr txBox="1"/>
          <p:nvPr/>
        </p:nvSpPr>
        <p:spPr>
          <a:xfrm>
            <a:off x="3633350" y="1790425"/>
            <a:ext cx="20637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Light"/>
                <a:ea typeface="Rubik Light"/>
                <a:cs typeface="Rubik Light"/>
                <a:sym typeface="Rubik Light"/>
              </a:rPr>
              <a:t>Training data</a:t>
            </a:r>
            <a:endParaRPr>
              <a:latin typeface="Rubik Light"/>
              <a:ea typeface="Rubik Light"/>
              <a:cs typeface="Rubik Light"/>
              <a:sym typeface="Rubik Light"/>
            </a:endParaRPr>
          </a:p>
          <a:p>
            <a:pPr indent="0" lvl="0" marL="0" rtl="0" algn="ctr">
              <a:spcBef>
                <a:spcPts val="0"/>
              </a:spcBef>
              <a:spcAft>
                <a:spcPts val="0"/>
              </a:spcAft>
              <a:buNone/>
            </a:pPr>
            <a:r>
              <a:rPr lang="es">
                <a:latin typeface="Rubik Light"/>
                <a:ea typeface="Rubik Light"/>
                <a:cs typeface="Rubik Light"/>
                <a:sym typeface="Rubik Light"/>
              </a:rPr>
              <a:t>X e Y</a:t>
            </a:r>
            <a:endParaRPr>
              <a:latin typeface="Rubik Light"/>
              <a:ea typeface="Rubik Light"/>
              <a:cs typeface="Rubik Light"/>
              <a:sym typeface="Rubik Light"/>
            </a:endParaRPr>
          </a:p>
          <a:p>
            <a:pPr indent="0" lvl="0" marL="0" rtl="0" algn="ctr">
              <a:spcBef>
                <a:spcPts val="0"/>
              </a:spcBef>
              <a:spcAft>
                <a:spcPts val="0"/>
              </a:spcAft>
              <a:buNone/>
            </a:pPr>
            <a:r>
              <a:t/>
            </a:r>
            <a:endParaRPr>
              <a:latin typeface="Rubik Light"/>
              <a:ea typeface="Rubik Light"/>
              <a:cs typeface="Rubik Light"/>
              <a:sym typeface="Rubik Light"/>
            </a:endParaRPr>
          </a:p>
        </p:txBody>
      </p:sp>
      <p:sp>
        <p:nvSpPr>
          <p:cNvPr id="910" name="Google Shape;910;p128"/>
          <p:cNvSpPr txBox="1"/>
          <p:nvPr/>
        </p:nvSpPr>
        <p:spPr>
          <a:xfrm>
            <a:off x="6606775" y="1790425"/>
            <a:ext cx="20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Light"/>
                <a:ea typeface="Rubik Light"/>
                <a:cs typeface="Rubik Light"/>
                <a:sym typeface="Rubik Light"/>
              </a:rPr>
              <a:t>Entrada X</a:t>
            </a:r>
            <a:endParaRPr>
              <a:latin typeface="Rubik Light"/>
              <a:ea typeface="Rubik Light"/>
              <a:cs typeface="Rubik Light"/>
              <a:sym typeface="Rubik Light"/>
            </a:endParaRPr>
          </a:p>
          <a:p>
            <a:pPr indent="0" lvl="0" marL="0" rtl="0" algn="ctr">
              <a:spcBef>
                <a:spcPts val="0"/>
              </a:spcBef>
              <a:spcAft>
                <a:spcPts val="0"/>
              </a:spcAft>
              <a:buNone/>
            </a:pPr>
            <a:r>
              <a:t/>
            </a:r>
            <a:endParaRPr>
              <a:latin typeface="Rubik Light"/>
              <a:ea typeface="Rubik Light"/>
              <a:cs typeface="Rubik Light"/>
              <a:sym typeface="Rubik Light"/>
            </a:endParaRPr>
          </a:p>
        </p:txBody>
      </p:sp>
      <p:sp>
        <p:nvSpPr>
          <p:cNvPr id="911" name="Google Shape;911;p128"/>
          <p:cNvSpPr txBox="1"/>
          <p:nvPr/>
        </p:nvSpPr>
        <p:spPr>
          <a:xfrm>
            <a:off x="3891638" y="1104925"/>
            <a:ext cx="15471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Rubik Medium"/>
                <a:ea typeface="Rubik Medium"/>
                <a:cs typeface="Rubik Medium"/>
                <a:sym typeface="Rubik Medium"/>
              </a:rPr>
              <a:t>Entrenamos</a:t>
            </a:r>
            <a:endParaRPr sz="2400">
              <a:latin typeface="Rubik Medium"/>
              <a:ea typeface="Rubik Medium"/>
              <a:cs typeface="Rubik Medium"/>
              <a:sym typeface="Rubik Medium"/>
            </a:endParaRPr>
          </a:p>
        </p:txBody>
      </p:sp>
      <p:sp>
        <p:nvSpPr>
          <p:cNvPr id="912" name="Google Shape;912;p128"/>
          <p:cNvSpPr/>
          <p:nvPr/>
        </p:nvSpPr>
        <p:spPr>
          <a:xfrm>
            <a:off x="6481725" y="1090200"/>
            <a:ext cx="2300700" cy="53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28"/>
          <p:cNvSpPr txBox="1"/>
          <p:nvPr/>
        </p:nvSpPr>
        <p:spPr>
          <a:xfrm>
            <a:off x="6600225" y="1104925"/>
            <a:ext cx="20637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Rubik Medium"/>
                <a:ea typeface="Rubik Medium"/>
                <a:cs typeface="Rubik Medium"/>
                <a:sym typeface="Rubik Medium"/>
              </a:rPr>
              <a:t>Predecimos</a:t>
            </a:r>
            <a:endParaRPr sz="2400">
              <a:latin typeface="Rubik Medium"/>
              <a:ea typeface="Rubik Medium"/>
              <a:cs typeface="Rubik Medium"/>
              <a:sym typeface="Rubik Medium"/>
            </a:endParaRPr>
          </a:p>
        </p:txBody>
      </p:sp>
      <p:sp>
        <p:nvSpPr>
          <p:cNvPr id="914" name="Google Shape;914;p128"/>
          <p:cNvSpPr/>
          <p:nvPr/>
        </p:nvSpPr>
        <p:spPr>
          <a:xfrm>
            <a:off x="591650" y="1090200"/>
            <a:ext cx="2063700" cy="53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28"/>
          <p:cNvSpPr txBox="1"/>
          <p:nvPr/>
        </p:nvSpPr>
        <p:spPr>
          <a:xfrm>
            <a:off x="717525" y="1104925"/>
            <a:ext cx="17961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Rubik Medium"/>
                <a:ea typeface="Rubik Medium"/>
                <a:cs typeface="Rubik Medium"/>
                <a:sym typeface="Rubik Medium"/>
              </a:rPr>
              <a:t>Creamos</a:t>
            </a:r>
            <a:endParaRPr sz="2400">
              <a:latin typeface="Rubik Medium"/>
              <a:ea typeface="Rubik Medium"/>
              <a:cs typeface="Rubik Medium"/>
              <a:sym typeface="Rubik Medium"/>
            </a:endParaRPr>
          </a:p>
        </p:txBody>
      </p:sp>
      <p:sp>
        <p:nvSpPr>
          <p:cNvPr id="916" name="Google Shape;916;p128"/>
          <p:cNvSpPr txBox="1"/>
          <p:nvPr/>
        </p:nvSpPr>
        <p:spPr>
          <a:xfrm>
            <a:off x="632325" y="1790425"/>
            <a:ext cx="19692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Light"/>
                <a:ea typeface="Rubik Light"/>
                <a:cs typeface="Rubik Light"/>
                <a:sym typeface="Rubik Light"/>
              </a:rPr>
              <a:t>Selección de modelo y parámetros</a:t>
            </a:r>
            <a:endParaRPr>
              <a:latin typeface="Rubik Light"/>
              <a:ea typeface="Rubik Light"/>
              <a:cs typeface="Rubik Light"/>
              <a:sym typeface="Rubik Light"/>
            </a:endParaRPr>
          </a:p>
        </p:txBody>
      </p:sp>
      <p:sp>
        <p:nvSpPr>
          <p:cNvPr id="917" name="Google Shape;917;p128"/>
          <p:cNvSpPr txBox="1"/>
          <p:nvPr/>
        </p:nvSpPr>
        <p:spPr>
          <a:xfrm>
            <a:off x="913475" y="2922650"/>
            <a:ext cx="14043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Rubik"/>
                <a:ea typeface="Rubik"/>
                <a:cs typeface="Rubik"/>
                <a:sym typeface="Rubik"/>
              </a:rPr>
              <a:t>Modelo</a:t>
            </a:r>
            <a:endParaRPr sz="2400">
              <a:latin typeface="Rubik"/>
              <a:ea typeface="Rubik"/>
              <a:cs typeface="Rubik"/>
              <a:sym typeface="Rubik"/>
            </a:endParaRPr>
          </a:p>
          <a:p>
            <a:pPr indent="0" lvl="0" marL="0" rtl="0" algn="ctr">
              <a:spcBef>
                <a:spcPts val="0"/>
              </a:spcBef>
              <a:spcAft>
                <a:spcPts val="0"/>
              </a:spcAft>
              <a:buNone/>
            </a:pPr>
            <a:r>
              <a:t/>
            </a:r>
            <a:endParaRPr sz="2400">
              <a:latin typeface="Rubik"/>
              <a:ea typeface="Rubik"/>
              <a:cs typeface="Rubik"/>
              <a:sym typeface="Rubik"/>
            </a:endParaRPr>
          </a:p>
        </p:txBody>
      </p:sp>
      <p:sp>
        <p:nvSpPr>
          <p:cNvPr id="918" name="Google Shape;918;p128"/>
          <p:cNvSpPr txBox="1"/>
          <p:nvPr/>
        </p:nvSpPr>
        <p:spPr>
          <a:xfrm>
            <a:off x="349425" y="4343000"/>
            <a:ext cx="3046800" cy="626400"/>
          </a:xfrm>
          <a:prstGeom prst="rect">
            <a:avLst/>
          </a:prstGeom>
          <a:noFill/>
          <a:ln>
            <a:noFill/>
          </a:ln>
        </p:spPr>
        <p:txBody>
          <a:bodyPr anchorCtr="0" anchor="t" bIns="91425" lIns="91425" spcFirstLastPara="1" rIns="91425" wrap="square" tIns="91425">
            <a:noAutofit/>
          </a:bodyPr>
          <a:lstStyle/>
          <a:p>
            <a:pPr indent="0" lvl="0" marL="101600" marR="101600" rtl="0" algn="l">
              <a:lnSpc>
                <a:spcPct val="120000"/>
              </a:lnSpc>
              <a:spcBef>
                <a:spcPts val="100"/>
              </a:spcBef>
              <a:spcAft>
                <a:spcPts val="0"/>
              </a:spcAft>
              <a:buNone/>
            </a:pPr>
            <a:r>
              <a:rPr b="1" lang="es">
                <a:solidFill>
                  <a:srgbClr val="007020"/>
                </a:solidFill>
                <a:highlight>
                  <a:srgbClr val="F8F8F8"/>
                </a:highlight>
              </a:rPr>
              <a:t>from</a:t>
            </a:r>
            <a:r>
              <a:rPr lang="es">
                <a:solidFill>
                  <a:srgbClr val="222222"/>
                </a:solidFill>
                <a:highlight>
                  <a:srgbClr val="F8F8F8"/>
                </a:highlight>
              </a:rPr>
              <a:t> </a:t>
            </a:r>
            <a:r>
              <a:rPr b="1" lang="es">
                <a:solidFill>
                  <a:srgbClr val="0E84B5"/>
                </a:solidFill>
                <a:highlight>
                  <a:srgbClr val="F8F8F8"/>
                </a:highlight>
              </a:rPr>
              <a:t>sklearn</a:t>
            </a:r>
            <a:r>
              <a:rPr lang="es">
                <a:solidFill>
                  <a:srgbClr val="222222"/>
                </a:solidFill>
                <a:highlight>
                  <a:srgbClr val="F8F8F8"/>
                </a:highlight>
              </a:rPr>
              <a:t> </a:t>
            </a:r>
            <a:r>
              <a:rPr b="1" lang="es">
                <a:solidFill>
                  <a:srgbClr val="007020"/>
                </a:solidFill>
                <a:highlight>
                  <a:srgbClr val="F8F8F8"/>
                </a:highlight>
              </a:rPr>
              <a:t>import</a:t>
            </a:r>
            <a:r>
              <a:rPr lang="es">
                <a:solidFill>
                  <a:srgbClr val="222222"/>
                </a:solidFill>
                <a:highlight>
                  <a:srgbClr val="F8F8F8"/>
                </a:highlight>
              </a:rPr>
              <a:t> tree</a:t>
            </a:r>
            <a:endParaRPr>
              <a:solidFill>
                <a:srgbClr val="222222"/>
              </a:solidFill>
              <a:highlight>
                <a:srgbClr val="F8F8F8"/>
              </a:highlight>
            </a:endParaRPr>
          </a:p>
          <a:p>
            <a:pPr indent="0" lvl="0" marL="101600" marR="101600" rtl="0" algn="l">
              <a:lnSpc>
                <a:spcPct val="120000"/>
              </a:lnSpc>
              <a:spcBef>
                <a:spcPts val="500"/>
              </a:spcBef>
              <a:spcAft>
                <a:spcPts val="0"/>
              </a:spcAft>
              <a:buNone/>
            </a:pPr>
            <a:r>
              <a:rPr lang="es">
                <a:solidFill>
                  <a:srgbClr val="222222"/>
                </a:solidFill>
                <a:highlight>
                  <a:srgbClr val="F8F8F8"/>
                </a:highlight>
              </a:rPr>
              <a:t>clf </a:t>
            </a:r>
            <a:r>
              <a:rPr lang="es">
                <a:solidFill>
                  <a:srgbClr val="666666"/>
                </a:solidFill>
                <a:highlight>
                  <a:srgbClr val="F8F8F8"/>
                </a:highlight>
              </a:rPr>
              <a:t>=</a:t>
            </a:r>
            <a:r>
              <a:rPr lang="es">
                <a:solidFill>
                  <a:srgbClr val="222222"/>
                </a:solidFill>
                <a:highlight>
                  <a:srgbClr val="F8F8F8"/>
                </a:highlight>
              </a:rPr>
              <a:t> tree</a:t>
            </a:r>
            <a:r>
              <a:rPr lang="es">
                <a:solidFill>
                  <a:srgbClr val="666666"/>
                </a:solidFill>
                <a:highlight>
                  <a:srgbClr val="F8F8F8"/>
                </a:highlight>
              </a:rPr>
              <a:t>.</a:t>
            </a:r>
            <a:r>
              <a:rPr lang="es">
                <a:solidFill>
                  <a:srgbClr val="222222"/>
                </a:solidFill>
                <a:highlight>
                  <a:srgbClr val="F8F8F8"/>
                </a:highlight>
              </a:rPr>
              <a:t>DecisionTreeClassifier()</a:t>
            </a:r>
            <a:endParaRPr>
              <a:solidFill>
                <a:srgbClr val="222222"/>
              </a:solidFill>
              <a:highlight>
                <a:srgbClr val="F8F8F8"/>
              </a:highlight>
            </a:endParaRPr>
          </a:p>
          <a:p>
            <a:pPr indent="0" lvl="0" marL="0" rtl="0" algn="ctr">
              <a:spcBef>
                <a:spcPts val="500"/>
              </a:spcBef>
              <a:spcAft>
                <a:spcPts val="0"/>
              </a:spcAft>
              <a:buNone/>
            </a:pPr>
            <a:r>
              <a:t/>
            </a:r>
            <a:endParaRPr sz="1800">
              <a:latin typeface="Rubik"/>
              <a:ea typeface="Rubik"/>
              <a:cs typeface="Rubik"/>
              <a:sym typeface="Rubik"/>
            </a:endParaRPr>
          </a:p>
        </p:txBody>
      </p:sp>
      <p:sp>
        <p:nvSpPr>
          <p:cNvPr id="919" name="Google Shape;919;p128"/>
          <p:cNvSpPr txBox="1"/>
          <p:nvPr/>
        </p:nvSpPr>
        <p:spPr>
          <a:xfrm>
            <a:off x="3806675" y="4343000"/>
            <a:ext cx="2063700" cy="626400"/>
          </a:xfrm>
          <a:prstGeom prst="rect">
            <a:avLst/>
          </a:prstGeom>
          <a:noFill/>
          <a:ln>
            <a:noFill/>
          </a:ln>
        </p:spPr>
        <p:txBody>
          <a:bodyPr anchorCtr="0" anchor="t" bIns="91425" lIns="91425" spcFirstLastPara="1" rIns="91425" wrap="square" tIns="91425">
            <a:noAutofit/>
          </a:bodyPr>
          <a:lstStyle/>
          <a:p>
            <a:pPr indent="0" lvl="0" marL="101600" marR="101600" rtl="0" algn="l">
              <a:lnSpc>
                <a:spcPct val="120000"/>
              </a:lnSpc>
              <a:spcBef>
                <a:spcPts val="100"/>
              </a:spcBef>
              <a:spcAft>
                <a:spcPts val="0"/>
              </a:spcAft>
              <a:buNone/>
            </a:pPr>
            <a:r>
              <a:rPr lang="es">
                <a:solidFill>
                  <a:srgbClr val="222222"/>
                </a:solidFill>
                <a:highlight>
                  <a:srgbClr val="F8F8F8"/>
                </a:highlight>
              </a:rPr>
              <a:t>clf </a:t>
            </a:r>
            <a:r>
              <a:rPr lang="es">
                <a:solidFill>
                  <a:srgbClr val="666666"/>
                </a:solidFill>
                <a:highlight>
                  <a:srgbClr val="F8F8F8"/>
                </a:highlight>
              </a:rPr>
              <a:t>=</a:t>
            </a:r>
            <a:r>
              <a:rPr lang="es">
                <a:solidFill>
                  <a:srgbClr val="222222"/>
                </a:solidFill>
                <a:highlight>
                  <a:srgbClr val="F8F8F8"/>
                </a:highlight>
              </a:rPr>
              <a:t> clf</a:t>
            </a:r>
            <a:r>
              <a:rPr lang="es">
                <a:solidFill>
                  <a:srgbClr val="666666"/>
                </a:solidFill>
                <a:highlight>
                  <a:srgbClr val="F8F8F8"/>
                </a:highlight>
              </a:rPr>
              <a:t>.</a:t>
            </a:r>
            <a:r>
              <a:rPr lang="es">
                <a:solidFill>
                  <a:srgbClr val="222222"/>
                </a:solidFill>
                <a:highlight>
                  <a:srgbClr val="F8F8F8"/>
                </a:highlight>
              </a:rPr>
              <a:t>fit(X,Y)</a:t>
            </a:r>
            <a:endParaRPr>
              <a:solidFill>
                <a:srgbClr val="222222"/>
              </a:solidFill>
              <a:highlight>
                <a:srgbClr val="F8F8F8"/>
              </a:highlight>
            </a:endParaRPr>
          </a:p>
          <a:p>
            <a:pPr indent="0" lvl="0" marL="0" rtl="0" algn="ctr">
              <a:spcBef>
                <a:spcPts val="500"/>
              </a:spcBef>
              <a:spcAft>
                <a:spcPts val="0"/>
              </a:spcAft>
              <a:buNone/>
            </a:pPr>
            <a:r>
              <a:t/>
            </a:r>
            <a:endParaRPr sz="1800">
              <a:latin typeface="Rubik"/>
              <a:ea typeface="Rubik"/>
              <a:cs typeface="Rubik"/>
              <a:sym typeface="Rubik"/>
            </a:endParaRPr>
          </a:p>
        </p:txBody>
      </p:sp>
      <p:sp>
        <p:nvSpPr>
          <p:cNvPr id="920" name="Google Shape;920;p128"/>
          <p:cNvSpPr txBox="1"/>
          <p:nvPr/>
        </p:nvSpPr>
        <p:spPr>
          <a:xfrm>
            <a:off x="6481725" y="4343000"/>
            <a:ext cx="2419200" cy="626400"/>
          </a:xfrm>
          <a:prstGeom prst="rect">
            <a:avLst/>
          </a:prstGeom>
          <a:noFill/>
          <a:ln>
            <a:noFill/>
          </a:ln>
        </p:spPr>
        <p:txBody>
          <a:bodyPr anchorCtr="0" anchor="t" bIns="91425" lIns="91425" spcFirstLastPara="1" rIns="91425" wrap="square" tIns="91425">
            <a:noAutofit/>
          </a:bodyPr>
          <a:lstStyle/>
          <a:p>
            <a:pPr indent="0" lvl="0" marL="101600" marR="101600" rtl="0" algn="l">
              <a:lnSpc>
                <a:spcPct val="120000"/>
              </a:lnSpc>
              <a:spcBef>
                <a:spcPts val="100"/>
              </a:spcBef>
              <a:spcAft>
                <a:spcPts val="0"/>
              </a:spcAft>
              <a:buNone/>
            </a:pPr>
            <a:r>
              <a:rPr lang="es">
                <a:solidFill>
                  <a:srgbClr val="222222"/>
                </a:solidFill>
                <a:highlight>
                  <a:srgbClr val="F8F8F8"/>
                </a:highlight>
              </a:rPr>
              <a:t>Y_pred = clf</a:t>
            </a:r>
            <a:r>
              <a:rPr lang="es">
                <a:solidFill>
                  <a:srgbClr val="666666"/>
                </a:solidFill>
                <a:highlight>
                  <a:srgbClr val="F8F8F8"/>
                </a:highlight>
              </a:rPr>
              <a:t>.</a:t>
            </a:r>
            <a:r>
              <a:rPr lang="es">
                <a:solidFill>
                  <a:srgbClr val="222222"/>
                </a:solidFill>
                <a:highlight>
                  <a:srgbClr val="F8F8F8"/>
                </a:highlight>
              </a:rPr>
              <a:t>predict(X)</a:t>
            </a:r>
            <a:endParaRPr>
              <a:solidFill>
                <a:srgbClr val="222222"/>
              </a:solidFill>
              <a:highlight>
                <a:srgbClr val="F8F8F8"/>
              </a:highlight>
            </a:endParaRPr>
          </a:p>
          <a:p>
            <a:pPr indent="0" lvl="0" marL="0" rtl="0" algn="ctr">
              <a:spcBef>
                <a:spcPts val="500"/>
              </a:spcBef>
              <a:spcAft>
                <a:spcPts val="0"/>
              </a:spcAft>
              <a:buNone/>
            </a:pPr>
            <a:r>
              <a:t/>
            </a:r>
            <a:endParaRPr sz="1800">
              <a:latin typeface="Rubik"/>
              <a:ea typeface="Rubik"/>
              <a:cs typeface="Rubik"/>
              <a:sym typeface="Rubik"/>
            </a:endParaRPr>
          </a:p>
        </p:txBody>
      </p:sp>
      <p:cxnSp>
        <p:nvCxnSpPr>
          <p:cNvPr id="921" name="Google Shape;921;p128"/>
          <p:cNvCxnSpPr>
            <a:stCxn id="914" idx="3"/>
            <a:endCxn id="906" idx="1"/>
          </p:cNvCxnSpPr>
          <p:nvPr/>
        </p:nvCxnSpPr>
        <p:spPr>
          <a:xfrm>
            <a:off x="2655350" y="1357800"/>
            <a:ext cx="978000" cy="0"/>
          </a:xfrm>
          <a:prstGeom prst="straightConnector1">
            <a:avLst/>
          </a:prstGeom>
          <a:noFill/>
          <a:ln cap="flat" cmpd="sng" w="9525">
            <a:solidFill>
              <a:srgbClr val="434343"/>
            </a:solidFill>
            <a:prstDash val="solid"/>
            <a:round/>
            <a:headEnd len="med" w="med" type="none"/>
            <a:tailEnd len="med" w="med" type="stealth"/>
          </a:ln>
        </p:spPr>
      </p:cxnSp>
      <p:cxnSp>
        <p:nvCxnSpPr>
          <p:cNvPr id="922" name="Google Shape;922;p128"/>
          <p:cNvCxnSpPr>
            <a:stCxn id="906" idx="3"/>
            <a:endCxn id="912" idx="1"/>
          </p:cNvCxnSpPr>
          <p:nvPr/>
        </p:nvCxnSpPr>
        <p:spPr>
          <a:xfrm>
            <a:off x="5602550" y="1357800"/>
            <a:ext cx="879300" cy="0"/>
          </a:xfrm>
          <a:prstGeom prst="straightConnector1">
            <a:avLst/>
          </a:prstGeom>
          <a:noFill/>
          <a:ln cap="flat" cmpd="sng" w="9525">
            <a:solidFill>
              <a:srgbClr val="434343"/>
            </a:solidFill>
            <a:prstDash val="solid"/>
            <a:round/>
            <a:headEnd len="med" w="med" type="none"/>
            <a:tailEnd len="med" w="med" type="stealth"/>
          </a:ln>
        </p:spPr>
      </p:cxnSp>
      <p:cxnSp>
        <p:nvCxnSpPr>
          <p:cNvPr id="923" name="Google Shape;923;p128"/>
          <p:cNvCxnSpPr/>
          <p:nvPr/>
        </p:nvCxnSpPr>
        <p:spPr>
          <a:xfrm flipH="1">
            <a:off x="1615725" y="2407775"/>
            <a:ext cx="1200" cy="428100"/>
          </a:xfrm>
          <a:prstGeom prst="straightConnector1">
            <a:avLst/>
          </a:prstGeom>
          <a:noFill/>
          <a:ln cap="flat" cmpd="sng" w="9525">
            <a:solidFill>
              <a:srgbClr val="434343"/>
            </a:solidFill>
            <a:prstDash val="solid"/>
            <a:round/>
            <a:headEnd len="med" w="med" type="none"/>
            <a:tailEnd len="med" w="med" type="stealth"/>
          </a:ln>
        </p:spPr>
      </p:cxnSp>
      <p:sp>
        <p:nvSpPr>
          <p:cNvPr id="924" name="Google Shape;924;p128"/>
          <p:cNvSpPr txBox="1"/>
          <p:nvPr/>
        </p:nvSpPr>
        <p:spPr>
          <a:xfrm>
            <a:off x="3963050" y="2922650"/>
            <a:ext cx="14043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Rubik"/>
                <a:ea typeface="Rubik"/>
                <a:cs typeface="Rubik"/>
                <a:sym typeface="Rubik"/>
              </a:rPr>
              <a:t>Modelo</a:t>
            </a:r>
            <a:endParaRPr sz="2400">
              <a:latin typeface="Rubik"/>
              <a:ea typeface="Rubik"/>
              <a:cs typeface="Rubik"/>
              <a:sym typeface="Rubik"/>
            </a:endParaRPr>
          </a:p>
          <a:p>
            <a:pPr indent="0" lvl="0" marL="0" rtl="0" algn="ctr">
              <a:spcBef>
                <a:spcPts val="0"/>
              </a:spcBef>
              <a:spcAft>
                <a:spcPts val="0"/>
              </a:spcAft>
              <a:buNone/>
            </a:pPr>
            <a:r>
              <a:t/>
            </a:r>
            <a:endParaRPr sz="2400">
              <a:latin typeface="Rubik"/>
              <a:ea typeface="Rubik"/>
              <a:cs typeface="Rubik"/>
              <a:sym typeface="Rubik"/>
            </a:endParaRPr>
          </a:p>
        </p:txBody>
      </p:sp>
      <p:cxnSp>
        <p:nvCxnSpPr>
          <p:cNvPr id="925" name="Google Shape;925;p128"/>
          <p:cNvCxnSpPr/>
          <p:nvPr/>
        </p:nvCxnSpPr>
        <p:spPr>
          <a:xfrm flipH="1">
            <a:off x="4665300" y="2407775"/>
            <a:ext cx="1200" cy="428100"/>
          </a:xfrm>
          <a:prstGeom prst="straightConnector1">
            <a:avLst/>
          </a:prstGeom>
          <a:noFill/>
          <a:ln cap="flat" cmpd="sng" w="9525">
            <a:solidFill>
              <a:srgbClr val="434343"/>
            </a:solidFill>
            <a:prstDash val="solid"/>
            <a:round/>
            <a:headEnd len="med" w="med" type="none"/>
            <a:tailEnd len="med" w="med" type="stealth"/>
          </a:ln>
        </p:spPr>
      </p:cxnSp>
      <p:sp>
        <p:nvSpPr>
          <p:cNvPr id="926" name="Google Shape;926;p128"/>
          <p:cNvSpPr txBox="1"/>
          <p:nvPr/>
        </p:nvSpPr>
        <p:spPr>
          <a:xfrm>
            <a:off x="6929925" y="2922650"/>
            <a:ext cx="1404300" cy="45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Rubik"/>
                <a:ea typeface="Rubik"/>
                <a:cs typeface="Rubik"/>
                <a:sym typeface="Rubik"/>
              </a:rPr>
              <a:t>Modelo</a:t>
            </a:r>
            <a:endParaRPr sz="2400">
              <a:latin typeface="Rubik"/>
              <a:ea typeface="Rubik"/>
              <a:cs typeface="Rubik"/>
              <a:sym typeface="Rubik"/>
            </a:endParaRPr>
          </a:p>
          <a:p>
            <a:pPr indent="0" lvl="0" marL="0" rtl="0" algn="ctr">
              <a:spcBef>
                <a:spcPts val="0"/>
              </a:spcBef>
              <a:spcAft>
                <a:spcPts val="0"/>
              </a:spcAft>
              <a:buNone/>
            </a:pPr>
            <a:r>
              <a:t/>
            </a:r>
            <a:endParaRPr sz="2400">
              <a:latin typeface="Rubik"/>
              <a:ea typeface="Rubik"/>
              <a:cs typeface="Rubik"/>
              <a:sym typeface="Rubik"/>
            </a:endParaRPr>
          </a:p>
        </p:txBody>
      </p:sp>
      <p:cxnSp>
        <p:nvCxnSpPr>
          <p:cNvPr id="927" name="Google Shape;927;p128"/>
          <p:cNvCxnSpPr>
            <a:stCxn id="910" idx="2"/>
          </p:cNvCxnSpPr>
          <p:nvPr/>
        </p:nvCxnSpPr>
        <p:spPr>
          <a:xfrm flipH="1">
            <a:off x="7638025" y="2184025"/>
            <a:ext cx="600" cy="651900"/>
          </a:xfrm>
          <a:prstGeom prst="straightConnector1">
            <a:avLst/>
          </a:prstGeom>
          <a:noFill/>
          <a:ln cap="flat" cmpd="sng" w="9525">
            <a:solidFill>
              <a:srgbClr val="434343"/>
            </a:solidFill>
            <a:prstDash val="solid"/>
            <a:round/>
            <a:headEnd len="med" w="med" type="none"/>
            <a:tailEnd len="med" w="med" type="stealth"/>
          </a:ln>
        </p:spPr>
      </p:cxnSp>
      <p:sp>
        <p:nvSpPr>
          <p:cNvPr id="928" name="Google Shape;928;p128"/>
          <p:cNvSpPr txBox="1"/>
          <p:nvPr/>
        </p:nvSpPr>
        <p:spPr>
          <a:xfrm>
            <a:off x="6606775" y="3748850"/>
            <a:ext cx="20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Light"/>
                <a:ea typeface="Rubik Light"/>
                <a:cs typeface="Rubik Light"/>
                <a:sym typeface="Rubik Light"/>
              </a:rPr>
              <a:t>Salida Y</a:t>
            </a:r>
            <a:endParaRPr>
              <a:latin typeface="Rubik Light"/>
              <a:ea typeface="Rubik Light"/>
              <a:cs typeface="Rubik Light"/>
              <a:sym typeface="Rubik Light"/>
            </a:endParaRPr>
          </a:p>
          <a:p>
            <a:pPr indent="0" lvl="0" marL="0" rtl="0" algn="ctr">
              <a:spcBef>
                <a:spcPts val="0"/>
              </a:spcBef>
              <a:spcAft>
                <a:spcPts val="0"/>
              </a:spcAft>
              <a:buNone/>
            </a:pPr>
            <a:r>
              <a:t/>
            </a:r>
            <a:endParaRPr>
              <a:latin typeface="Rubik Light"/>
              <a:ea typeface="Rubik Light"/>
              <a:cs typeface="Rubik Light"/>
              <a:sym typeface="Rubik Light"/>
            </a:endParaRPr>
          </a:p>
        </p:txBody>
      </p:sp>
      <p:cxnSp>
        <p:nvCxnSpPr>
          <p:cNvPr id="929" name="Google Shape;929;p128"/>
          <p:cNvCxnSpPr>
            <a:endCxn id="928" idx="0"/>
          </p:cNvCxnSpPr>
          <p:nvPr/>
        </p:nvCxnSpPr>
        <p:spPr>
          <a:xfrm>
            <a:off x="7638625" y="3467450"/>
            <a:ext cx="0" cy="281400"/>
          </a:xfrm>
          <a:prstGeom prst="straightConnector1">
            <a:avLst/>
          </a:prstGeom>
          <a:noFill/>
          <a:ln cap="flat" cmpd="sng" w="9525">
            <a:solidFill>
              <a:srgbClr val="434343"/>
            </a:solidFill>
            <a:prstDash val="solid"/>
            <a:round/>
            <a:headEnd len="med" w="med" type="none"/>
            <a:tailEnd len="med" w="med" type="stealth"/>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29"/>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Hands-on </a:t>
            </a:r>
            <a:endParaRPr/>
          </a:p>
          <a:p>
            <a:pPr indent="0" lvl="0" marL="0" rtl="0" algn="l">
              <a:spcBef>
                <a:spcPts val="0"/>
              </a:spcBef>
              <a:spcAft>
                <a:spcPts val="0"/>
              </a:spcAft>
              <a:buNone/>
            </a:pPr>
            <a:r>
              <a:rPr lang="es"/>
              <a:t>training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30"/>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Hands-on training</a:t>
            </a:r>
            <a:endParaRPr/>
          </a:p>
        </p:txBody>
      </p:sp>
      <p:sp>
        <p:nvSpPr>
          <p:cNvPr id="940" name="Google Shape;940;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41" name="Google Shape;941;p130"/>
          <p:cNvSpPr txBox="1"/>
          <p:nvPr/>
        </p:nvSpPr>
        <p:spPr>
          <a:xfrm>
            <a:off x="2098550" y="1534825"/>
            <a:ext cx="7015800" cy="17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200">
              <a:solidFill>
                <a:srgbClr val="666666"/>
              </a:solidFill>
              <a:latin typeface="Rubik"/>
              <a:ea typeface="Rubik"/>
              <a:cs typeface="Rubik"/>
              <a:sym typeface="Rubik"/>
            </a:endParaRPr>
          </a:p>
          <a:p>
            <a:pPr indent="0" lvl="0" marL="0" rtl="0" algn="ctr">
              <a:spcBef>
                <a:spcPts val="0"/>
              </a:spcBef>
              <a:spcAft>
                <a:spcPts val="0"/>
              </a:spcAft>
              <a:buNone/>
            </a:pPr>
            <a:r>
              <a:rPr lang="es" sz="3200">
                <a:solidFill>
                  <a:srgbClr val="666666"/>
                </a:solidFill>
                <a:latin typeface="Rubik"/>
                <a:ea typeface="Rubik"/>
                <a:cs typeface="Rubik"/>
                <a:sym typeface="Rubik"/>
              </a:rPr>
              <a:t>DS_Clase_15_ML.ipynb</a:t>
            </a:r>
            <a:endParaRPr sz="3200">
              <a:solidFill>
                <a:srgbClr val="666666"/>
              </a:solidFill>
              <a:latin typeface="Rubik"/>
              <a:ea typeface="Rubik"/>
              <a:cs typeface="Rubik"/>
              <a:sym typeface="Rubik"/>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3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Recursos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p13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Recursos</a:t>
            </a:r>
            <a:endParaRPr/>
          </a:p>
        </p:txBody>
      </p:sp>
      <p:sp>
        <p:nvSpPr>
          <p:cNvPr id="952" name="Google Shape;952;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53" name="Google Shape;953;p132"/>
          <p:cNvSpPr txBox="1"/>
          <p:nvPr/>
        </p:nvSpPr>
        <p:spPr>
          <a:xfrm>
            <a:off x="2290400" y="597050"/>
            <a:ext cx="6311400" cy="54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2400">
              <a:solidFill>
                <a:srgbClr val="434343"/>
              </a:solidFill>
              <a:latin typeface="Rubik"/>
              <a:ea typeface="Rubik"/>
              <a:cs typeface="Rubik"/>
              <a:sym typeface="Rubik"/>
            </a:endParaRPr>
          </a:p>
        </p:txBody>
      </p:sp>
      <p:sp>
        <p:nvSpPr>
          <p:cNvPr id="954" name="Google Shape;954;p132"/>
          <p:cNvSpPr txBox="1"/>
          <p:nvPr/>
        </p:nvSpPr>
        <p:spPr>
          <a:xfrm>
            <a:off x="2832350" y="599650"/>
            <a:ext cx="5997900" cy="3289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Rubik"/>
              <a:buAutoNum type="arabicPeriod"/>
            </a:pPr>
            <a:r>
              <a:rPr b="1" lang="es" u="sng">
                <a:solidFill>
                  <a:srgbClr val="009BDE"/>
                </a:solidFill>
                <a:latin typeface="Rubik"/>
                <a:ea typeface="Rubik"/>
                <a:cs typeface="Rubik"/>
                <a:sym typeface="Rubik"/>
                <a:hlinkClick r:id="rId3"/>
              </a:rPr>
              <a:t>Scikit-Learn Decision Trees Explained</a:t>
            </a:r>
            <a:r>
              <a:rPr lang="es">
                <a:solidFill>
                  <a:srgbClr val="009BDE"/>
                </a:solidFill>
                <a:latin typeface="Rubik"/>
                <a:ea typeface="Rubik"/>
                <a:cs typeface="Rubik"/>
                <a:sym typeface="Rubik"/>
              </a:rPr>
              <a:t>:</a:t>
            </a:r>
            <a:r>
              <a:rPr lang="es">
                <a:solidFill>
                  <a:srgbClr val="666666"/>
                </a:solidFill>
                <a:latin typeface="Rubik"/>
                <a:ea typeface="Rubik"/>
                <a:cs typeface="Rubik"/>
                <a:sym typeface="Rubik"/>
              </a:rPr>
              <a:t> Buena (y completa) introducción a Árboles de decisión con Scikit-Learn.</a:t>
            </a:r>
            <a:endParaRPr>
              <a:solidFill>
                <a:srgbClr val="666666"/>
              </a:solidFill>
              <a:latin typeface="Rubik"/>
              <a:ea typeface="Rubik"/>
              <a:cs typeface="Rubik"/>
              <a:sym typeface="Rubik"/>
            </a:endParaRPr>
          </a:p>
          <a:p>
            <a:pPr indent="-317500" lvl="0" marL="457200" rtl="0" algn="l">
              <a:spcBef>
                <a:spcPts val="2000"/>
              </a:spcBef>
              <a:spcAft>
                <a:spcPts val="0"/>
              </a:spcAft>
              <a:buClr>
                <a:srgbClr val="434343"/>
              </a:buClr>
              <a:buSzPts val="1400"/>
              <a:buFont typeface="Rubik"/>
              <a:buAutoNum type="arabicPeriod"/>
            </a:pPr>
            <a:r>
              <a:rPr b="1" lang="es">
                <a:solidFill>
                  <a:srgbClr val="434343"/>
                </a:solidFill>
                <a:latin typeface="Rubik"/>
                <a:ea typeface="Rubik"/>
                <a:cs typeface="Rubik"/>
                <a:sym typeface="Rubik"/>
              </a:rPr>
              <a:t>Capítulo 5, “Machine Learning”, de </a:t>
            </a:r>
            <a:r>
              <a:rPr b="1" lang="es" u="sng">
                <a:solidFill>
                  <a:srgbClr val="009BDE"/>
                </a:solidFill>
                <a:latin typeface="Rubik"/>
                <a:ea typeface="Rubik"/>
                <a:cs typeface="Rubik"/>
                <a:sym typeface="Rubik"/>
                <a:hlinkClick r:id="rId4"/>
              </a:rPr>
              <a:t>Python Data Science Handbook</a:t>
            </a:r>
            <a:r>
              <a:rPr b="1" lang="es">
                <a:solidFill>
                  <a:srgbClr val="434343"/>
                </a:solidFill>
                <a:latin typeface="Rubik"/>
                <a:ea typeface="Rubik"/>
                <a:cs typeface="Rubik"/>
                <a:sym typeface="Rubik"/>
              </a:rPr>
              <a:t>.</a:t>
            </a:r>
            <a:r>
              <a:rPr lang="es">
                <a:solidFill>
                  <a:srgbClr val="434343"/>
                </a:solidFill>
                <a:latin typeface="Rubik"/>
                <a:ea typeface="Rubik"/>
                <a:cs typeface="Rubik"/>
                <a:sym typeface="Rubik"/>
              </a:rPr>
              <a:t> Acá van a encontrar una introducción general a ML.</a:t>
            </a:r>
            <a:endParaRPr b="1">
              <a:solidFill>
                <a:srgbClr val="434343"/>
              </a:solidFill>
              <a:latin typeface="Rubik"/>
              <a:ea typeface="Rubik"/>
              <a:cs typeface="Rubik"/>
              <a:sym typeface="Rubik"/>
            </a:endParaRPr>
          </a:p>
          <a:p>
            <a:pPr indent="-317500" lvl="0" marL="457200" rtl="0" algn="l">
              <a:spcBef>
                <a:spcPts val="2000"/>
              </a:spcBef>
              <a:spcAft>
                <a:spcPts val="0"/>
              </a:spcAft>
              <a:buClr>
                <a:srgbClr val="434343"/>
              </a:buClr>
              <a:buSzPts val="1400"/>
              <a:buFont typeface="Rubik"/>
              <a:buAutoNum type="arabicPeriod"/>
            </a:pPr>
            <a:r>
              <a:rPr b="1" lang="es">
                <a:solidFill>
                  <a:srgbClr val="434343"/>
                </a:solidFill>
                <a:latin typeface="Rubik"/>
                <a:ea typeface="Rubik"/>
                <a:cs typeface="Rubik"/>
                <a:sym typeface="Rubik"/>
              </a:rPr>
              <a:t>Capítulo 5.08, “In-Depth: Decision Trees and Random Forests”, de </a:t>
            </a:r>
            <a:r>
              <a:rPr b="1" lang="es" u="sng">
                <a:solidFill>
                  <a:srgbClr val="009BDE"/>
                </a:solidFill>
                <a:latin typeface="Rubik"/>
                <a:ea typeface="Rubik"/>
                <a:cs typeface="Rubik"/>
                <a:sym typeface="Rubik"/>
                <a:hlinkClick r:id="rId5"/>
              </a:rPr>
              <a:t>Python Data Science Handbook</a:t>
            </a:r>
            <a:r>
              <a:rPr b="1" lang="es">
                <a:solidFill>
                  <a:srgbClr val="434343"/>
                </a:solidFill>
                <a:latin typeface="Rubik"/>
                <a:ea typeface="Rubik"/>
                <a:cs typeface="Rubik"/>
                <a:sym typeface="Rubik"/>
              </a:rPr>
              <a:t>.</a:t>
            </a:r>
            <a:r>
              <a:rPr lang="es">
                <a:solidFill>
                  <a:srgbClr val="434343"/>
                </a:solidFill>
                <a:latin typeface="Rubik"/>
                <a:ea typeface="Rubik"/>
                <a:cs typeface="Rubik"/>
                <a:sym typeface="Rubik"/>
              </a:rPr>
              <a:t> Acá van a encontrar árboles de decisión explicado con código funcional para copiar y pegar en sus proyectos.</a:t>
            </a:r>
            <a:endParaRPr>
              <a:solidFill>
                <a:srgbClr val="434343"/>
              </a:solidFill>
              <a:latin typeface="Rubik"/>
              <a:ea typeface="Rubik"/>
              <a:cs typeface="Rubik"/>
              <a:sym typeface="Rubik"/>
            </a:endParaRPr>
          </a:p>
          <a:p>
            <a:pPr indent="-317500" lvl="0" marL="457200" rtl="0" algn="l">
              <a:spcBef>
                <a:spcPts val="2000"/>
              </a:spcBef>
              <a:spcAft>
                <a:spcPts val="2000"/>
              </a:spcAft>
              <a:buSzPts val="1400"/>
              <a:buFont typeface="Rubik"/>
              <a:buAutoNum type="arabicPeriod"/>
            </a:pPr>
            <a:r>
              <a:rPr b="1" lang="es" u="sng">
                <a:solidFill>
                  <a:srgbClr val="009BDE"/>
                </a:solidFill>
                <a:latin typeface="Rubik"/>
                <a:ea typeface="Rubik"/>
                <a:cs typeface="Rubik"/>
                <a:sym typeface="Rubik"/>
                <a:hlinkClick r:id="rId6"/>
              </a:rPr>
              <a:t>Video muy interesante</a:t>
            </a:r>
            <a:r>
              <a:rPr lang="es">
                <a:latin typeface="Rubik"/>
                <a:ea typeface="Rubik"/>
                <a:cs typeface="Rubik"/>
                <a:sym typeface="Rubik"/>
              </a:rPr>
              <a:t> sobre el impacto de Machine Learning (Automatización moderna) en la sociedad.</a:t>
            </a:r>
            <a:endParaRPr>
              <a:latin typeface="Rubik"/>
              <a:ea typeface="Rubik"/>
              <a:cs typeface="Rubik"/>
              <a:sym typeface="Rubik"/>
            </a:endParaRPr>
          </a:p>
        </p:txBody>
      </p:sp>
      <p:pic>
        <p:nvPicPr>
          <p:cNvPr id="955" name="Google Shape;955;p132"/>
          <p:cNvPicPr preferRelativeResize="0"/>
          <p:nvPr/>
        </p:nvPicPr>
        <p:blipFill>
          <a:blip r:embed="rId7">
            <a:alphaModFix/>
          </a:blip>
          <a:stretch>
            <a:fillRect/>
          </a:stretch>
        </p:blipFill>
        <p:spPr>
          <a:xfrm rot="-236197">
            <a:off x="2192393" y="1386516"/>
            <a:ext cx="613011" cy="80596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33"/>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próxima</a:t>
            </a:r>
            <a:endParaRPr/>
          </a:p>
        </p:txBody>
      </p:sp>
      <p:sp>
        <p:nvSpPr>
          <p:cNvPr id="961" name="Google Shape;961;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t>‹#›</a:t>
            </a:fld>
            <a:endParaRPr sz="1100"/>
          </a:p>
        </p:txBody>
      </p:sp>
      <p:sp>
        <p:nvSpPr>
          <p:cNvPr id="962" name="Google Shape;962;p133"/>
          <p:cNvSpPr txBox="1"/>
          <p:nvPr/>
        </p:nvSpPr>
        <p:spPr>
          <a:xfrm>
            <a:off x="729450" y="1547250"/>
            <a:ext cx="7688700" cy="112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Font typeface="Rubik"/>
              <a:buAutoNum type="arabicPeriod"/>
            </a:pPr>
            <a:r>
              <a:rPr lang="es" sz="1800">
                <a:solidFill>
                  <a:srgbClr val="1A1A1A"/>
                </a:solidFill>
                <a:latin typeface="Rubik"/>
                <a:ea typeface="Rubik"/>
                <a:cs typeface="Rubik"/>
                <a:sym typeface="Rubik"/>
              </a:rPr>
              <a:t>Ver los videos de la plataforma “Machine Learning: Árboles de Decisión” y </a:t>
            </a:r>
            <a:r>
              <a:rPr lang="es" sz="1800">
                <a:solidFill>
                  <a:schemeClr val="dk2"/>
                </a:solidFill>
                <a:latin typeface="Rubik"/>
                <a:ea typeface="Rubik"/>
                <a:cs typeface="Rubik"/>
                <a:sym typeface="Rubik"/>
              </a:rPr>
              <a:t>“Validación y testeo de modelos: Validación y testeo” </a:t>
            </a:r>
            <a:r>
              <a:rPr lang="es" sz="1800">
                <a:solidFill>
                  <a:srgbClr val="1A1A1A"/>
                </a:solidFill>
                <a:latin typeface="Rubik"/>
                <a:ea typeface="Rubik"/>
                <a:cs typeface="Rubik"/>
                <a:sym typeface="Rubik"/>
              </a:rPr>
              <a:t> (¡nos salteamos algunos videos!)</a:t>
            </a:r>
            <a:endParaRPr sz="1800">
              <a:solidFill>
                <a:srgbClr val="1A1A1A"/>
              </a:solidFill>
              <a:latin typeface="Rubik"/>
              <a:ea typeface="Rubik"/>
              <a:cs typeface="Rubik"/>
              <a:sym typeface="Rubik"/>
            </a:endParaRPr>
          </a:p>
          <a:p>
            <a:pPr indent="-342900" lvl="0" marL="457200" rtl="0" algn="l">
              <a:spcBef>
                <a:spcPts val="2000"/>
              </a:spcBef>
              <a:spcAft>
                <a:spcPts val="0"/>
              </a:spcAft>
              <a:buClr>
                <a:srgbClr val="1A1A1A"/>
              </a:buClr>
              <a:buSzPts val="1800"/>
              <a:buFont typeface="Rubik"/>
              <a:buAutoNum type="arabicPeriod"/>
            </a:pPr>
            <a:r>
              <a:rPr lang="es" sz="1800">
                <a:solidFill>
                  <a:srgbClr val="1A1A1A"/>
                </a:solidFill>
                <a:latin typeface="Rubik"/>
                <a:ea typeface="Rubik"/>
                <a:cs typeface="Rubik"/>
                <a:sym typeface="Rubik"/>
              </a:rPr>
              <a:t>Completar el notebook de hoy</a:t>
            </a:r>
            <a:endParaRPr sz="1800">
              <a:solidFill>
                <a:srgbClr val="1A1A1A"/>
              </a:solidFill>
              <a:latin typeface="Rubik"/>
              <a:ea typeface="Rubik"/>
              <a:cs typeface="Rubik"/>
              <a:sym typeface="Rubik"/>
            </a:endParaRPr>
          </a:p>
          <a:p>
            <a:pPr indent="-342900" lvl="0" marL="457200" rtl="0" algn="l">
              <a:spcBef>
                <a:spcPts val="2000"/>
              </a:spcBef>
              <a:spcAft>
                <a:spcPts val="2000"/>
              </a:spcAft>
              <a:buClr>
                <a:srgbClr val="1A1A1A"/>
              </a:buClr>
              <a:buSzPts val="1800"/>
              <a:buFont typeface="Rubik"/>
              <a:buAutoNum type="arabicPeriod"/>
            </a:pPr>
            <a:r>
              <a:rPr lang="es" sz="1800">
                <a:solidFill>
                  <a:srgbClr val="1A1A1A"/>
                </a:solidFill>
                <a:latin typeface="Rubik"/>
                <a:ea typeface="Rubik"/>
                <a:cs typeface="Rubik"/>
                <a:sym typeface="Rubik"/>
              </a:rPr>
              <a:t>¡Terminar la entrega 02 si aún no lo hicieron!</a:t>
            </a:r>
            <a:endParaRPr sz="1800">
              <a:solidFill>
                <a:srgbClr val="1A1A1A"/>
              </a:solidFill>
              <a:latin typeface="Rubik"/>
              <a:ea typeface="Rubik"/>
              <a:cs typeface="Rubik"/>
              <a:sym typeface="Rubik"/>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graphicFrame>
        <p:nvGraphicFramePr>
          <p:cNvPr id="403" name="Google Shape;403;p81"/>
          <p:cNvGraphicFramePr/>
          <p:nvPr/>
        </p:nvGraphicFramePr>
        <p:xfrm>
          <a:off x="706475" y="136688"/>
          <a:ext cx="3000000" cy="3000000"/>
        </p:xfrm>
        <a:graphic>
          <a:graphicData uri="http://schemas.openxmlformats.org/drawingml/2006/table">
            <a:tbl>
              <a:tblPr>
                <a:noFill/>
                <a:tableStyleId>{C3373A79-B893-4579-9E04-131807F983D3}</a:tableStyleId>
              </a:tblPr>
              <a:tblGrid>
                <a:gridCol w="1375100"/>
                <a:gridCol w="1346750"/>
                <a:gridCol w="1143675"/>
                <a:gridCol w="3964300"/>
              </a:tblGrid>
              <a:tr h="389250">
                <a:tc rowSpan="5">
                  <a:txBody>
                    <a:bodyPr/>
                    <a:lstStyle/>
                    <a:p>
                      <a:pPr indent="0" lvl="0" marL="0" rtl="0" algn="ctr">
                        <a:spcBef>
                          <a:spcPts val="0"/>
                        </a:spcBef>
                        <a:spcAft>
                          <a:spcPts val="0"/>
                        </a:spcAft>
                        <a:buNone/>
                      </a:pPr>
                      <a:r>
                        <a:rPr lang="es" sz="2400">
                          <a:solidFill>
                            <a:srgbClr val="FFFFFF"/>
                          </a:solidFill>
                          <a:latin typeface="Rubik"/>
                          <a:ea typeface="Rubik"/>
                          <a:cs typeface="Rubik"/>
                          <a:sym typeface="Rubik"/>
                        </a:rPr>
                        <a:t>BLOQUE 2 </a:t>
                      </a:r>
                      <a:endParaRPr sz="2400">
                        <a:solidFill>
                          <a:srgbClr val="FFFFFF"/>
                        </a:solidFill>
                        <a:latin typeface="Rubik"/>
                        <a:ea typeface="Rubik"/>
                        <a:cs typeface="Rubik"/>
                        <a:sym typeface="Rubik"/>
                      </a:endParaRPr>
                    </a:p>
                    <a:p>
                      <a:pPr indent="0" lvl="0" marL="0" rtl="0" algn="ctr">
                        <a:spcBef>
                          <a:spcPts val="0"/>
                        </a:spcBef>
                        <a:spcAft>
                          <a:spcPts val="0"/>
                        </a:spcAft>
                        <a:buNone/>
                      </a:pPr>
                      <a:r>
                        <a:rPr lang="es" sz="1800">
                          <a:solidFill>
                            <a:srgbClr val="FFFFFF"/>
                          </a:solidFill>
                          <a:latin typeface="Rubik Light"/>
                          <a:ea typeface="Rubik Light"/>
                          <a:cs typeface="Rubik Light"/>
                          <a:sym typeface="Rubik Light"/>
                        </a:rPr>
                        <a:t>(Parte 1)</a:t>
                      </a:r>
                      <a:endParaRPr sz="1800">
                        <a:solidFill>
                          <a:srgbClr val="FFFFFF"/>
                        </a:solidFill>
                        <a:latin typeface="Rubik Light"/>
                        <a:ea typeface="Rubik Light"/>
                        <a:cs typeface="Rubik Light"/>
                        <a:sym typeface="Rubik Light"/>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9BDE"/>
                    </a:solidFill>
                  </a:tcPr>
                </a:tc>
                <a:tc rowSpan="4">
                  <a:txBody>
                    <a:bodyPr/>
                    <a:lstStyle/>
                    <a:p>
                      <a:pPr indent="0" lvl="0" marL="0" rtl="0" algn="ctr">
                        <a:lnSpc>
                          <a:spcPct val="100000"/>
                        </a:lnSpc>
                        <a:spcBef>
                          <a:spcPts val="0"/>
                        </a:spcBef>
                        <a:spcAft>
                          <a:spcPts val="0"/>
                        </a:spcAft>
                        <a:buNone/>
                      </a:pPr>
                      <a:r>
                        <a:rPr lang="es" sz="1200">
                          <a:latin typeface="Rubik Medium"/>
                          <a:ea typeface="Rubik Medium"/>
                          <a:cs typeface="Rubik Medium"/>
                          <a:sym typeface="Rubik Medium"/>
                        </a:rPr>
                        <a:t>Regresión</a:t>
                      </a:r>
                      <a:endParaRPr sz="1200">
                        <a:latin typeface="Rubik Medium"/>
                        <a:ea typeface="Rubik Medium"/>
                        <a:cs typeface="Rubik Medium"/>
                        <a:sym typeface="Rubik Medium"/>
                      </a:endParaRPr>
                    </a:p>
                  </a:txBody>
                  <a:tcPr marT="54000" marB="54000"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8</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Machine Learning</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Clasificación, Árboles de decisión, Train test split </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36720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9</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KNN, métricas para la clasificación</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Conceptos generales Machine Learning</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solidFill>
                            <a:srgbClr val="E1446D"/>
                          </a:solidFill>
                          <a:latin typeface="Rubik"/>
                          <a:ea typeface="Rubik"/>
                          <a:cs typeface="Rubik"/>
                          <a:sym typeface="Rubik"/>
                        </a:rPr>
                        <a:t>Práctica integradora</a:t>
                      </a:r>
                      <a:endParaRPr sz="1200">
                        <a:solidFill>
                          <a:srgbClr val="E1446D"/>
                        </a:solidFill>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10</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Regresión (Regresión Lineal, Árboles de decisión, KNN, métricas)</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Validación Cruzada y selección de modelos</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11</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Datasets Desbalanceados + Teorema de Bayes</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Curva ROC</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solidFill>
                            <a:srgbClr val="E1446D"/>
                          </a:solidFill>
                          <a:latin typeface="Rubik"/>
                          <a:ea typeface="Rubik"/>
                          <a:cs typeface="Rubik"/>
                          <a:sym typeface="Rubik"/>
                        </a:rPr>
                        <a:t>Trabajo en el proyecto</a:t>
                      </a:r>
                      <a:endParaRPr sz="1200">
                        <a:solidFill>
                          <a:srgbClr val="E1446D"/>
                        </a:solidFill>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a:txBody>
                    <a:bodyPr/>
                    <a:lstStyle/>
                    <a:p>
                      <a:pPr indent="0" lvl="0" marL="0" rtl="0" algn="ctr">
                        <a:lnSpc>
                          <a:spcPct val="100000"/>
                        </a:lnSpc>
                        <a:spcBef>
                          <a:spcPts val="0"/>
                        </a:spcBef>
                        <a:spcAft>
                          <a:spcPts val="0"/>
                        </a:spcAft>
                        <a:buNone/>
                      </a:pPr>
                      <a:r>
                        <a:rPr lang="es" sz="1200">
                          <a:latin typeface="Rubik Medium"/>
                          <a:ea typeface="Rubik Medium"/>
                          <a:cs typeface="Rubik Medium"/>
                          <a:sym typeface="Rubik Medium"/>
                        </a:rPr>
                        <a:t>Optimización de parámetros</a:t>
                      </a:r>
                      <a:endParaRPr sz="1200">
                        <a:latin typeface="Rubik Medium"/>
                        <a:ea typeface="Rubik Medium"/>
                        <a:cs typeface="Rubik Medium"/>
                        <a:sym typeface="Rubik Medium"/>
                      </a:endParaRPr>
                    </a:p>
                  </a:txBody>
                  <a:tcPr marT="54000" marB="54000"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12</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Optimización de parámetros - Validación cruzada y Gridsearch + lanzamiento entrega 4</a:t>
                      </a:r>
                      <a:endParaRPr sz="1200">
                        <a:latin typeface="Rubik"/>
                        <a:ea typeface="Rubik"/>
                        <a:cs typeface="Rubik"/>
                        <a:sym typeface="Rubik"/>
                      </a:endParaRPr>
                    </a:p>
                    <a:p>
                      <a:pPr indent="0" lvl="0" marL="0" rtl="0" algn="l">
                        <a:spcBef>
                          <a:spcPts val="0"/>
                        </a:spcBef>
                        <a:spcAft>
                          <a:spcPts val="0"/>
                        </a:spcAft>
                        <a:buNone/>
                      </a:pPr>
                      <a:r>
                        <a:rPr lang="es" sz="1200">
                          <a:solidFill>
                            <a:srgbClr val="E1446D"/>
                          </a:solidFill>
                          <a:latin typeface="Rubik"/>
                          <a:ea typeface="Rubik"/>
                          <a:cs typeface="Rubik"/>
                          <a:sym typeface="Rubik"/>
                        </a:rPr>
                        <a:t>Trabajo en el proyecto</a:t>
                      </a:r>
                      <a:endParaRPr sz="1200">
                        <a:solidFill>
                          <a:srgbClr val="E1446D"/>
                        </a:solidFill>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bl>
          </a:graphicData>
        </a:graphic>
      </p:graphicFrame>
      <p:pic>
        <p:nvPicPr>
          <p:cNvPr id="404" name="Google Shape;404;p81"/>
          <p:cNvPicPr preferRelativeResize="0"/>
          <p:nvPr/>
        </p:nvPicPr>
        <p:blipFill>
          <a:blip r:embed="rId3">
            <a:alphaModFix/>
          </a:blip>
          <a:stretch>
            <a:fillRect/>
          </a:stretch>
        </p:blipFill>
        <p:spPr>
          <a:xfrm>
            <a:off x="233778" y="4749861"/>
            <a:ext cx="209250" cy="264925"/>
          </a:xfrm>
          <a:prstGeom prst="rect">
            <a:avLst/>
          </a:prstGeom>
          <a:noFill/>
          <a:ln>
            <a:noFill/>
          </a:ln>
        </p:spPr>
      </p:pic>
      <p:pic>
        <p:nvPicPr>
          <p:cNvPr id="405" name="Google Shape;405;p81"/>
          <p:cNvPicPr preferRelativeResize="0"/>
          <p:nvPr/>
        </p:nvPicPr>
        <p:blipFill>
          <a:blip r:embed="rId4">
            <a:alphaModFix/>
          </a:blip>
          <a:stretch>
            <a:fillRect/>
          </a:stretch>
        </p:blipFill>
        <p:spPr>
          <a:xfrm rot="353474">
            <a:off x="8219315" y="113650"/>
            <a:ext cx="915824" cy="520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pic>
        <p:nvPicPr>
          <p:cNvPr id="411" name="Google Shape;411;p82"/>
          <p:cNvPicPr preferRelativeResize="0"/>
          <p:nvPr/>
        </p:nvPicPr>
        <p:blipFill>
          <a:blip r:embed="rId3">
            <a:alphaModFix/>
          </a:blip>
          <a:stretch>
            <a:fillRect/>
          </a:stretch>
        </p:blipFill>
        <p:spPr>
          <a:xfrm>
            <a:off x="233778" y="4749861"/>
            <a:ext cx="209250" cy="264925"/>
          </a:xfrm>
          <a:prstGeom prst="rect">
            <a:avLst/>
          </a:prstGeom>
          <a:noFill/>
          <a:ln>
            <a:noFill/>
          </a:ln>
        </p:spPr>
      </p:pic>
      <p:graphicFrame>
        <p:nvGraphicFramePr>
          <p:cNvPr id="412" name="Google Shape;412;p82"/>
          <p:cNvGraphicFramePr/>
          <p:nvPr/>
        </p:nvGraphicFramePr>
        <p:xfrm>
          <a:off x="685688" y="136700"/>
          <a:ext cx="3000000" cy="3000000"/>
        </p:xfrm>
        <a:graphic>
          <a:graphicData uri="http://schemas.openxmlformats.org/drawingml/2006/table">
            <a:tbl>
              <a:tblPr>
                <a:noFill/>
                <a:tableStyleId>{C3373A79-B893-4579-9E04-131807F983D3}</a:tableStyleId>
              </a:tblPr>
              <a:tblGrid>
                <a:gridCol w="1395875"/>
                <a:gridCol w="1346750"/>
                <a:gridCol w="1143675"/>
                <a:gridCol w="3964300"/>
              </a:tblGrid>
              <a:tr h="389250">
                <a:tc rowSpan="10">
                  <a:txBody>
                    <a:bodyPr/>
                    <a:lstStyle/>
                    <a:p>
                      <a:pPr indent="0" lvl="0" marL="0" rtl="0" algn="ctr">
                        <a:spcBef>
                          <a:spcPts val="0"/>
                        </a:spcBef>
                        <a:spcAft>
                          <a:spcPts val="0"/>
                        </a:spcAft>
                        <a:buNone/>
                      </a:pPr>
                      <a:r>
                        <a:rPr lang="es" sz="2400">
                          <a:solidFill>
                            <a:srgbClr val="FFFFFF"/>
                          </a:solidFill>
                          <a:latin typeface="Rubik"/>
                          <a:ea typeface="Rubik"/>
                          <a:cs typeface="Rubik"/>
                          <a:sym typeface="Rubik"/>
                        </a:rPr>
                        <a:t>BLOQUE 2 </a:t>
                      </a:r>
                      <a:endParaRPr sz="2400">
                        <a:solidFill>
                          <a:srgbClr val="FFFFFF"/>
                        </a:solidFill>
                        <a:latin typeface="Rubik"/>
                        <a:ea typeface="Rubik"/>
                        <a:cs typeface="Rubik"/>
                        <a:sym typeface="Rubik"/>
                      </a:endParaRPr>
                    </a:p>
                    <a:p>
                      <a:pPr indent="0" lvl="0" marL="0" rtl="0" algn="ctr">
                        <a:spcBef>
                          <a:spcPts val="0"/>
                        </a:spcBef>
                        <a:spcAft>
                          <a:spcPts val="0"/>
                        </a:spcAft>
                        <a:buNone/>
                      </a:pPr>
                      <a:r>
                        <a:rPr lang="es" sz="1800">
                          <a:solidFill>
                            <a:srgbClr val="FFFFFF"/>
                          </a:solidFill>
                          <a:latin typeface="Rubik Light"/>
                          <a:ea typeface="Rubik Light"/>
                          <a:cs typeface="Rubik Light"/>
                          <a:sym typeface="Rubik Light"/>
                        </a:rPr>
                        <a:t>(Parte 2)</a:t>
                      </a:r>
                      <a:endParaRPr sz="1800">
                        <a:solidFill>
                          <a:srgbClr val="FFFFFF"/>
                        </a:solidFill>
                        <a:latin typeface="Rubik Light"/>
                        <a:ea typeface="Rubik Light"/>
                        <a:cs typeface="Rubik Light"/>
                        <a:sym typeface="Rubik Light"/>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9BDE"/>
                    </a:solidFill>
                  </a:tcPr>
                </a:tc>
                <a:tc rowSpan="5">
                  <a:txBody>
                    <a:bodyPr/>
                    <a:lstStyle/>
                    <a:p>
                      <a:pPr indent="0" lvl="0" marL="0" rtl="0" algn="ctr">
                        <a:spcBef>
                          <a:spcPts val="0"/>
                        </a:spcBef>
                        <a:spcAft>
                          <a:spcPts val="0"/>
                        </a:spcAft>
                        <a:buNone/>
                      </a:pPr>
                      <a:r>
                        <a:rPr lang="es" sz="1150">
                          <a:latin typeface="Rubik Medium"/>
                          <a:ea typeface="Rubik Medium"/>
                          <a:cs typeface="Rubik Medium"/>
                          <a:sym typeface="Rubik Medium"/>
                        </a:rPr>
                        <a:t>Procesamiento del lenguaje natural</a:t>
                      </a:r>
                      <a:endParaRPr sz="1150">
                        <a:latin typeface="Rubik"/>
                        <a:ea typeface="Rubik"/>
                        <a:cs typeface="Rubik"/>
                        <a:sym typeface="Rubik"/>
                      </a:endParaRPr>
                    </a:p>
                  </a:txBody>
                  <a:tcPr marT="54000" marB="54000"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13</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Modelos avanzados - SVM</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Sesgo y Varianza</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92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14</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Ensambles, Bagging, Random forest</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Ensambles, Boosting</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36720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15</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Redes Neuronales: Descenso por gradiente</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Redes Neuronales: Perceptrón</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16</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Redes Neuronales: Perceptrón Multicapa</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Redes Neuronales: Repaso</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17</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Procesamiento del lenguaje natural (NLP)</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a:txBody>
                    <a:bodyPr/>
                    <a:lstStyle/>
                    <a:p>
                      <a:pPr indent="0" lvl="0" marL="0" rtl="0" algn="l">
                        <a:lnSpc>
                          <a:spcPct val="100000"/>
                        </a:lnSpc>
                        <a:spcBef>
                          <a:spcPts val="0"/>
                        </a:spcBef>
                        <a:spcAft>
                          <a:spcPts val="0"/>
                        </a:spcAft>
                        <a:buNone/>
                      </a:pPr>
                      <a:r>
                        <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18</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solidFill>
                            <a:srgbClr val="E1446D"/>
                          </a:solidFill>
                          <a:latin typeface="Rubik"/>
                          <a:ea typeface="Rubik"/>
                          <a:cs typeface="Rubik"/>
                          <a:sym typeface="Rubik"/>
                        </a:rPr>
                        <a:t>Trabajo sobre el proyecto</a:t>
                      </a:r>
                      <a:endParaRPr sz="1200">
                        <a:solidFill>
                          <a:srgbClr val="E1446D"/>
                        </a:solidFill>
                        <a:latin typeface="Rubik"/>
                        <a:ea typeface="Rubik"/>
                        <a:cs typeface="Rubik"/>
                        <a:sym typeface="Rubik"/>
                      </a:endParaRPr>
                    </a:p>
                    <a:p>
                      <a:pPr indent="0" lvl="0" marL="0" rtl="0" algn="l">
                        <a:spcBef>
                          <a:spcPts val="0"/>
                        </a:spcBef>
                        <a:spcAft>
                          <a:spcPts val="0"/>
                        </a:spcAft>
                        <a:buNone/>
                      </a:pPr>
                      <a:r>
                        <a:rPr lang="es" sz="1200">
                          <a:latin typeface="Rubik"/>
                          <a:ea typeface="Rubik"/>
                          <a:cs typeface="Rubik"/>
                          <a:sym typeface="Rubik"/>
                        </a:rPr>
                        <a:t>Intro aprendizaje no supervisado + Clustering</a:t>
                      </a:r>
                      <a:endParaRPr sz="1200">
                        <a:solidFill>
                          <a:srgbClr val="E1446D"/>
                        </a:solidFill>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59550">
                <a:tc vMerge="1"/>
                <a:tc rowSpan="4">
                  <a:txBody>
                    <a:bodyPr/>
                    <a:lstStyle/>
                    <a:p>
                      <a:pPr indent="0" lvl="0" marL="0" rtl="0" algn="ctr">
                        <a:spcBef>
                          <a:spcPts val="0"/>
                        </a:spcBef>
                        <a:spcAft>
                          <a:spcPts val="0"/>
                        </a:spcAft>
                        <a:buNone/>
                      </a:pPr>
                      <a:r>
                        <a:rPr lang="es" sz="1200">
                          <a:latin typeface="Rubik Medium"/>
                          <a:ea typeface="Rubik Medium"/>
                          <a:cs typeface="Rubik Medium"/>
                          <a:sym typeface="Rubik Medium"/>
                        </a:rPr>
                        <a:t>Sistema de recomendación</a:t>
                      </a:r>
                      <a:endParaRPr sz="1200">
                        <a:latin typeface="Rubik"/>
                        <a:ea typeface="Rubik"/>
                        <a:cs typeface="Rubik"/>
                        <a:sym typeface="Rubik"/>
                      </a:endParaRPr>
                    </a:p>
                  </a:txBody>
                  <a:tcPr marT="54000" marB="54000"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19</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Métricas de evaluación para clustering</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Reducción de dimensionalidad: SVD </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20</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PCA</a:t>
                      </a:r>
                      <a:endParaRPr sz="1200">
                        <a:latin typeface="Rubik"/>
                        <a:ea typeface="Rubik"/>
                        <a:cs typeface="Rubik"/>
                        <a:sym typeface="Rubik"/>
                      </a:endParaRPr>
                    </a:p>
                    <a:p>
                      <a:pPr indent="0" lvl="0" marL="0" rtl="0" algn="l">
                        <a:spcBef>
                          <a:spcPts val="0"/>
                        </a:spcBef>
                        <a:spcAft>
                          <a:spcPts val="0"/>
                        </a:spcAft>
                        <a:buNone/>
                      </a:pPr>
                      <a:r>
                        <a:rPr lang="es" sz="1200">
                          <a:latin typeface="Rubik"/>
                          <a:ea typeface="Rubik"/>
                          <a:cs typeface="Rubik"/>
                          <a:sym typeface="Rubik"/>
                        </a:rPr>
                        <a:t>Sistemas de recomendación </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21</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Rubik"/>
                          <a:ea typeface="Rubik"/>
                          <a:cs typeface="Rubik"/>
                          <a:sym typeface="Rubik"/>
                        </a:rPr>
                        <a:t>Sistemas de recomendación</a:t>
                      </a:r>
                      <a:endParaRPr sz="1200">
                        <a:latin typeface="Rubik"/>
                        <a:ea typeface="Rubik"/>
                        <a:cs typeface="Rubik"/>
                        <a:sym typeface="Rubik"/>
                      </a:endParaRPr>
                    </a:p>
                    <a:p>
                      <a:pPr indent="0" lvl="0" marL="0" rtl="0" algn="l">
                        <a:spcBef>
                          <a:spcPts val="0"/>
                        </a:spcBef>
                        <a:spcAft>
                          <a:spcPts val="0"/>
                        </a:spcAft>
                        <a:buNone/>
                      </a:pPr>
                      <a:r>
                        <a:rPr lang="es" sz="1200">
                          <a:latin typeface="Rubik"/>
                          <a:ea typeface="Rubik"/>
                          <a:cs typeface="Rubik"/>
                          <a:sym typeface="Rubik"/>
                        </a:rPr>
                        <a:t>Ecosistema digital </a:t>
                      </a:r>
                      <a:endParaRPr sz="1200">
                        <a:latin typeface="Rubik"/>
                        <a:ea typeface="Rubik"/>
                        <a:cs typeface="Rubik"/>
                        <a:sym typeface="Rubik"/>
                      </a:endParaRPr>
                    </a:p>
                    <a:p>
                      <a:pPr indent="0" lvl="0" marL="0" rtl="0" algn="l">
                        <a:spcBef>
                          <a:spcPts val="0"/>
                        </a:spcBef>
                        <a:spcAft>
                          <a:spcPts val="0"/>
                        </a:spcAft>
                        <a:buNone/>
                      </a:pPr>
                      <a:r>
                        <a:rPr lang="es" sz="1200">
                          <a:solidFill>
                            <a:srgbClr val="E1446D"/>
                          </a:solidFill>
                          <a:latin typeface="Rubik"/>
                          <a:ea typeface="Rubik"/>
                          <a:cs typeface="Rubik"/>
                          <a:sym typeface="Rubik"/>
                        </a:rPr>
                        <a:t>Trabajo sobre el proyecto</a:t>
                      </a:r>
                      <a:endParaRPr sz="1200">
                        <a:solidFill>
                          <a:srgbClr val="009BDE"/>
                        </a:solidFill>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22</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Ecosistema digital</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Puesta en producción</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83"/>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Hasta ahora...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23" name="Google Shape;423;p84"/>
          <p:cNvSpPr txBox="1"/>
          <p:nvPr/>
        </p:nvSpPr>
        <p:spPr>
          <a:xfrm>
            <a:off x="732325" y="287400"/>
            <a:ext cx="73575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600">
                <a:solidFill>
                  <a:srgbClr val="009BDE"/>
                </a:solidFill>
                <a:latin typeface="Rubik"/>
                <a:ea typeface="Rubik"/>
                <a:cs typeface="Rubik"/>
                <a:sym typeface="Rubik"/>
              </a:rPr>
              <a:t>Hasta ahora</a:t>
            </a:r>
            <a:endParaRPr b="1" sz="2600">
              <a:solidFill>
                <a:srgbClr val="009BDE"/>
              </a:solidFill>
              <a:latin typeface="Rubik"/>
              <a:ea typeface="Rubik"/>
              <a:cs typeface="Rubik"/>
              <a:sym typeface="Rubik"/>
            </a:endParaRPr>
          </a:p>
        </p:txBody>
      </p:sp>
      <p:sp>
        <p:nvSpPr>
          <p:cNvPr id="424" name="Google Shape;424;p84"/>
          <p:cNvSpPr txBox="1"/>
          <p:nvPr/>
        </p:nvSpPr>
        <p:spPr>
          <a:xfrm>
            <a:off x="721200" y="1112950"/>
            <a:ext cx="8013300" cy="3195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ubik"/>
              <a:buChar char="❏"/>
            </a:pPr>
            <a:r>
              <a:rPr lang="es" sz="1600">
                <a:latin typeface="Rubik"/>
                <a:ea typeface="Rubik"/>
                <a:cs typeface="Rubik"/>
                <a:sym typeface="Rubik"/>
              </a:rPr>
              <a:t>Vimos un poco de programación con Python en un entorno particular, Jupyter, y aprendimos a utilizar muchas de las librerías típicas del ambiente de Data Science (Numpy, Pandas, Matplotlib, Seaborn, etc.)</a:t>
            </a:r>
            <a:endParaRPr sz="1600">
              <a:latin typeface="Rubik"/>
              <a:ea typeface="Rubik"/>
              <a:cs typeface="Rubik"/>
              <a:sym typeface="Rubik"/>
            </a:endParaRPr>
          </a:p>
          <a:p>
            <a:pPr indent="-330200" lvl="0" marL="457200" rtl="0" algn="l">
              <a:spcBef>
                <a:spcPts val="1000"/>
              </a:spcBef>
              <a:spcAft>
                <a:spcPts val="0"/>
              </a:spcAft>
              <a:buSzPts val="1600"/>
              <a:buFont typeface="Rubik"/>
              <a:buChar char="❏"/>
            </a:pPr>
            <a:r>
              <a:rPr lang="es" sz="1600">
                <a:latin typeface="Rubik"/>
                <a:ea typeface="Rubik"/>
                <a:cs typeface="Rubik"/>
                <a:sym typeface="Rubik"/>
              </a:rPr>
              <a:t>Repasamos varios conceptos de estadística: variables aleatorias, distribuciones, correlación, outliers, etc.</a:t>
            </a:r>
            <a:endParaRPr sz="1600">
              <a:latin typeface="Rubik"/>
              <a:ea typeface="Rubik"/>
              <a:cs typeface="Rubik"/>
              <a:sym typeface="Rubik"/>
            </a:endParaRPr>
          </a:p>
          <a:p>
            <a:pPr indent="-330200" lvl="0" marL="457200" rtl="0" algn="l">
              <a:spcBef>
                <a:spcPts val="1000"/>
              </a:spcBef>
              <a:spcAft>
                <a:spcPts val="0"/>
              </a:spcAft>
              <a:buSzPts val="1600"/>
              <a:buFont typeface="Rubik"/>
              <a:buChar char="❏"/>
            </a:pPr>
            <a:r>
              <a:rPr lang="es" sz="1600">
                <a:latin typeface="Rubik"/>
                <a:ea typeface="Rubik"/>
                <a:cs typeface="Rubik"/>
                <a:sym typeface="Rubik"/>
              </a:rPr>
              <a:t>Aprendimos algunas técnicas de preprocesamiento de datos con Pandas y con Scikit-Learn</a:t>
            </a:r>
            <a:endParaRPr sz="1600">
              <a:latin typeface="Rubik"/>
              <a:ea typeface="Rubik"/>
              <a:cs typeface="Rubik"/>
              <a:sym typeface="Rubik"/>
            </a:endParaRPr>
          </a:p>
          <a:p>
            <a:pPr indent="-330200" lvl="0" marL="457200" rtl="0" algn="l">
              <a:spcBef>
                <a:spcPts val="1000"/>
              </a:spcBef>
              <a:spcAft>
                <a:spcPts val="0"/>
              </a:spcAft>
              <a:buSzPts val="1600"/>
              <a:buFont typeface="Rubik"/>
              <a:buChar char="❏"/>
            </a:pPr>
            <a:r>
              <a:rPr lang="es" sz="1600">
                <a:latin typeface="Rubik"/>
                <a:ea typeface="Rubik"/>
                <a:cs typeface="Rubik"/>
                <a:sym typeface="Rubik"/>
              </a:rPr>
              <a:t>Aplicamos estas herramientas al </a:t>
            </a:r>
            <a:r>
              <a:rPr b="1" lang="es" sz="1600">
                <a:latin typeface="Rubik"/>
                <a:ea typeface="Rubik"/>
                <a:cs typeface="Rubik"/>
                <a:sym typeface="Rubik"/>
              </a:rPr>
              <a:t>Análisis Exploratorio de Datos</a:t>
            </a:r>
            <a:endParaRPr b="1" sz="1600">
              <a:latin typeface="Rubik"/>
              <a:ea typeface="Rubik"/>
              <a:cs typeface="Rubik"/>
              <a:sym typeface="Rubik"/>
            </a:endParaRPr>
          </a:p>
          <a:p>
            <a:pPr indent="0" lvl="0" marL="457200" rtl="0" algn="l">
              <a:spcBef>
                <a:spcPts val="1000"/>
              </a:spcBef>
              <a:spcAft>
                <a:spcPts val="0"/>
              </a:spcAft>
              <a:buNone/>
            </a:pPr>
            <a:r>
              <a:t/>
            </a:r>
            <a:endParaRPr b="1" sz="900">
              <a:latin typeface="Rubik"/>
              <a:ea typeface="Rubik"/>
              <a:cs typeface="Rubik"/>
              <a:sym typeface="Rubik"/>
            </a:endParaRPr>
          </a:p>
          <a:p>
            <a:pPr indent="0" lvl="0" marL="0" rtl="0" algn="ctr">
              <a:spcBef>
                <a:spcPts val="1000"/>
              </a:spcBef>
              <a:spcAft>
                <a:spcPts val="1000"/>
              </a:spcAft>
              <a:buNone/>
            </a:pPr>
            <a:r>
              <a:rPr lang="es" sz="1800">
                <a:solidFill>
                  <a:srgbClr val="009BDE"/>
                </a:solidFill>
                <a:latin typeface="Rubik"/>
                <a:ea typeface="Rubik"/>
                <a:cs typeface="Rubik"/>
                <a:sym typeface="Rubik"/>
              </a:rPr>
              <a:t>Vamos a seguir profundizando en herramientas (programación y librerías) y en estadística a lo largo de las clases. </a:t>
            </a:r>
            <a:r>
              <a:rPr b="1" lang="es" sz="1800">
                <a:solidFill>
                  <a:srgbClr val="E1446D"/>
                </a:solidFill>
                <a:latin typeface="Rubik"/>
                <a:ea typeface="Rubik"/>
                <a:cs typeface="Rubik"/>
                <a:sym typeface="Rubik"/>
              </a:rPr>
              <a:t>¡Pero ahora vamos a ver cómo hace la computadora para aprender de los datos!</a:t>
            </a:r>
            <a:endParaRPr b="1" sz="1800">
              <a:solidFill>
                <a:srgbClr val="E1446D"/>
              </a:solidFill>
              <a:latin typeface="Rubik"/>
              <a:ea typeface="Rubik"/>
              <a:cs typeface="Rubik"/>
              <a:sym typeface="Rubik"/>
            </a:endParaRPr>
          </a:p>
        </p:txBody>
      </p:sp>
      <p:pic>
        <p:nvPicPr>
          <p:cNvPr id="425" name="Google Shape;425;p84"/>
          <p:cNvPicPr preferRelativeResize="0"/>
          <p:nvPr/>
        </p:nvPicPr>
        <p:blipFill>
          <a:blip r:embed="rId3">
            <a:alphaModFix/>
          </a:blip>
          <a:stretch>
            <a:fillRect/>
          </a:stretch>
        </p:blipFill>
        <p:spPr>
          <a:xfrm>
            <a:off x="813100" y="1201179"/>
            <a:ext cx="292749" cy="292749"/>
          </a:xfrm>
          <a:prstGeom prst="rect">
            <a:avLst/>
          </a:prstGeom>
          <a:noFill/>
          <a:ln>
            <a:noFill/>
          </a:ln>
        </p:spPr>
      </p:pic>
      <p:pic>
        <p:nvPicPr>
          <p:cNvPr id="426" name="Google Shape;426;p84"/>
          <p:cNvPicPr preferRelativeResize="0"/>
          <p:nvPr/>
        </p:nvPicPr>
        <p:blipFill>
          <a:blip r:embed="rId3">
            <a:alphaModFix/>
          </a:blip>
          <a:stretch>
            <a:fillRect/>
          </a:stretch>
        </p:blipFill>
        <p:spPr>
          <a:xfrm>
            <a:off x="813100" y="2065324"/>
            <a:ext cx="292749" cy="292749"/>
          </a:xfrm>
          <a:prstGeom prst="rect">
            <a:avLst/>
          </a:prstGeom>
          <a:noFill/>
          <a:ln>
            <a:noFill/>
          </a:ln>
        </p:spPr>
      </p:pic>
      <p:pic>
        <p:nvPicPr>
          <p:cNvPr id="427" name="Google Shape;427;p84"/>
          <p:cNvPicPr preferRelativeResize="0"/>
          <p:nvPr/>
        </p:nvPicPr>
        <p:blipFill>
          <a:blip r:embed="rId3">
            <a:alphaModFix/>
          </a:blip>
          <a:stretch>
            <a:fillRect/>
          </a:stretch>
        </p:blipFill>
        <p:spPr>
          <a:xfrm>
            <a:off x="813100" y="2671040"/>
            <a:ext cx="292749" cy="292749"/>
          </a:xfrm>
          <a:prstGeom prst="rect">
            <a:avLst/>
          </a:prstGeom>
          <a:noFill/>
          <a:ln>
            <a:noFill/>
          </a:ln>
        </p:spPr>
      </p:pic>
      <p:pic>
        <p:nvPicPr>
          <p:cNvPr id="428" name="Google Shape;428;p84"/>
          <p:cNvPicPr preferRelativeResize="0"/>
          <p:nvPr/>
        </p:nvPicPr>
        <p:blipFill>
          <a:blip r:embed="rId3">
            <a:alphaModFix/>
          </a:blip>
          <a:stretch>
            <a:fillRect/>
          </a:stretch>
        </p:blipFill>
        <p:spPr>
          <a:xfrm>
            <a:off x="813100" y="3280640"/>
            <a:ext cx="292749" cy="292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